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Figtree" panose="020B0604020202020204" charset="0"/>
      <p:regular r:id="rId9"/>
    </p:embeddedFont>
    <p:embeddedFont>
      <p:font typeface="Sora"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1836"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brightspark.org/wp-login.php" TargetMode="Externa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TextBox 2"/>
          <p:cNvSpPr txBox="1"/>
          <p:nvPr/>
        </p:nvSpPr>
        <p:spPr>
          <a:xfrm>
            <a:off x="3403722" y="4261485"/>
            <a:ext cx="11480557" cy="1668780"/>
          </a:xfrm>
          <a:prstGeom prst="rect">
            <a:avLst/>
          </a:prstGeom>
        </p:spPr>
        <p:txBody>
          <a:bodyPr lIns="0" tIns="0" rIns="0" bIns="0" rtlCol="0" anchor="t">
            <a:spAutoFit/>
          </a:bodyPr>
          <a:lstStyle/>
          <a:p>
            <a:pPr algn="ctr" rtl="0">
              <a:lnSpc>
                <a:spcPts val="6719"/>
              </a:lnSpc>
            </a:pPr>
            <a:r>
              <a:rPr lang="so" sz="4800" b="0" i="0" u="none" baseline="0">
                <a:solidFill>
                  <a:srgbClr val="000000"/>
                </a:solidFill>
                <a:latin typeface="Sora"/>
                <a:ea typeface="Sora"/>
                <a:cs typeface="Sora"/>
              </a:rPr>
              <a:t>Iska diiwaangelinta, Gelitaanka, iyo Adeegsiga Koontadaada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186964" y="6241941"/>
            <a:ext cx="8903379" cy="2525527"/>
          </a:xfrm>
          <a:custGeom>
            <a:avLst/>
            <a:gdLst/>
            <a:ahLst/>
            <a:cxnLst/>
            <a:rect l="l" t="t" r="r" b="b"/>
            <a:pathLst>
              <a:path w="8903379" h="2525527">
                <a:moveTo>
                  <a:pt x="0" y="0"/>
                </a:moveTo>
                <a:lnTo>
                  <a:pt x="8903379" y="0"/>
                </a:lnTo>
                <a:lnTo>
                  <a:pt x="8903379" y="2525527"/>
                </a:lnTo>
                <a:lnTo>
                  <a:pt x="0" y="2525527"/>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rot="220450">
            <a:off x="6419750" y="6054034"/>
            <a:ext cx="3380897" cy="1618426"/>
            <a:chOff x="0" y="0"/>
            <a:chExt cx="4507863" cy="2157902"/>
          </a:xfrm>
        </p:grpSpPr>
        <p:sp>
          <p:nvSpPr>
            <p:cNvPr id="4" name="Freeform 4"/>
            <p:cNvSpPr/>
            <p:nvPr/>
          </p:nvSpPr>
          <p:spPr>
            <a:xfrm>
              <a:off x="2859885" y="509924"/>
              <a:ext cx="1647978" cy="1647978"/>
            </a:xfrm>
            <a:custGeom>
              <a:avLst/>
              <a:gdLst/>
              <a:ahLst/>
              <a:cxnLst/>
              <a:rect l="l" t="t" r="r" b="b"/>
              <a:pathLst>
                <a:path w="1647978" h="1647978">
                  <a:moveTo>
                    <a:pt x="0" y="0"/>
                  </a:moveTo>
                  <a:lnTo>
                    <a:pt x="1647978" y="0"/>
                  </a:lnTo>
                  <a:lnTo>
                    <a:pt x="1647978" y="1647978"/>
                  </a:lnTo>
                  <a:lnTo>
                    <a:pt x="0" y="16479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0" y="0"/>
              <a:ext cx="3683874" cy="1774750"/>
              <a:chOff x="0" y="0"/>
              <a:chExt cx="896260" cy="431784"/>
            </a:xfrm>
          </p:grpSpPr>
          <p:sp>
            <p:nvSpPr>
              <p:cNvPr id="6" name="Freeform 6"/>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7" name="TextBox 7"/>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sp>
        <p:nvSpPr>
          <p:cNvPr id="8" name="Freeform 8"/>
          <p:cNvSpPr/>
          <p:nvPr/>
        </p:nvSpPr>
        <p:spPr>
          <a:xfrm>
            <a:off x="11176129" y="2702785"/>
            <a:ext cx="5270118" cy="6294443"/>
          </a:xfrm>
          <a:custGeom>
            <a:avLst/>
            <a:gdLst/>
            <a:ahLst/>
            <a:cxnLst/>
            <a:rect l="l" t="t" r="r" b="b"/>
            <a:pathLst>
              <a:path w="5270118" h="6294443">
                <a:moveTo>
                  <a:pt x="0" y="0"/>
                </a:moveTo>
                <a:lnTo>
                  <a:pt x="5270118" y="0"/>
                </a:lnTo>
                <a:lnTo>
                  <a:pt x="5270118" y="6294443"/>
                </a:lnTo>
                <a:lnTo>
                  <a:pt x="0" y="6294443"/>
                </a:lnTo>
                <a:lnTo>
                  <a:pt x="0" y="0"/>
                </a:lnTo>
                <a:close/>
              </a:path>
            </a:pathLst>
          </a:custGeom>
          <a:blipFill>
            <a:blip r:embed="rId5"/>
            <a:stretch>
              <a:fillRect t="-51514"/>
            </a:stretch>
          </a:blipFill>
        </p:spPr>
        <p:txBody>
          <a:bodyPr/>
          <a:lstStyle/>
          <a:p>
            <a:endParaRPr lang="en-US"/>
          </a:p>
        </p:txBody>
      </p:sp>
      <p:grpSp>
        <p:nvGrpSpPr>
          <p:cNvPr id="9" name="Group 9"/>
          <p:cNvGrpSpPr/>
          <p:nvPr/>
        </p:nvGrpSpPr>
        <p:grpSpPr>
          <a:xfrm rot="220450">
            <a:off x="11219251" y="8275990"/>
            <a:ext cx="3013336" cy="1442476"/>
            <a:chOff x="0" y="0"/>
            <a:chExt cx="4017781" cy="1923301"/>
          </a:xfrm>
        </p:grpSpPr>
        <p:sp>
          <p:nvSpPr>
            <p:cNvPr id="10" name="Freeform 10"/>
            <p:cNvSpPr/>
            <p:nvPr/>
          </p:nvSpPr>
          <p:spPr>
            <a:xfrm>
              <a:off x="2548967" y="454487"/>
              <a:ext cx="1468814" cy="1468814"/>
            </a:xfrm>
            <a:custGeom>
              <a:avLst/>
              <a:gdLst/>
              <a:ahLst/>
              <a:cxnLst/>
              <a:rect l="l" t="t" r="r" b="b"/>
              <a:pathLst>
                <a:path w="1468814" h="1468814">
                  <a:moveTo>
                    <a:pt x="0" y="0"/>
                  </a:moveTo>
                  <a:lnTo>
                    <a:pt x="1468814" y="0"/>
                  </a:lnTo>
                  <a:lnTo>
                    <a:pt x="1468814" y="1468814"/>
                  </a:lnTo>
                  <a:lnTo>
                    <a:pt x="0" y="14688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1" name="Group 11"/>
            <p:cNvGrpSpPr/>
            <p:nvPr/>
          </p:nvGrpSpPr>
          <p:grpSpPr>
            <a:xfrm>
              <a:off x="0" y="0"/>
              <a:ext cx="3283374" cy="1581804"/>
              <a:chOff x="0" y="0"/>
              <a:chExt cx="896260" cy="431784"/>
            </a:xfrm>
          </p:grpSpPr>
          <p:sp>
            <p:nvSpPr>
              <p:cNvPr id="12" name="Freeform 12"/>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3" name="TextBox 13"/>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sp>
        <p:nvSpPr>
          <p:cNvPr id="14" name="TextBox 14"/>
          <p:cNvSpPr txBox="1"/>
          <p:nvPr/>
        </p:nvSpPr>
        <p:spPr>
          <a:xfrm>
            <a:off x="1186964" y="2712310"/>
            <a:ext cx="9166653" cy="3009773"/>
          </a:xfrm>
          <a:prstGeom prst="rect">
            <a:avLst/>
          </a:prstGeom>
        </p:spPr>
        <p:txBody>
          <a:bodyPr lIns="0" tIns="0" rIns="0" bIns="0" rtlCol="0" anchor="t">
            <a:spAutoFit/>
          </a:bodyPr>
          <a:lstStyle/>
          <a:p>
            <a:pPr algn="l" rtl="0">
              <a:lnSpc>
                <a:spcPts val="3426"/>
              </a:lnSpc>
            </a:pPr>
            <a:r>
              <a:rPr lang="so" sz="2979" b="0" i="0" u="none" baseline="0">
                <a:solidFill>
                  <a:srgbClr val="000000"/>
                </a:solidFill>
                <a:latin typeface="Figtree"/>
                <a:ea typeface="Figtree"/>
                <a:cs typeface="Figtree"/>
              </a:rPr>
              <a:t>Waxaa jira sadex hab oo kala duwan oo lagu galo gelo websaytka:</a:t>
            </a:r>
          </a:p>
          <a:p>
            <a:pPr algn="l" rtl="0">
              <a:lnSpc>
                <a:spcPts val="3426"/>
              </a:lnSpc>
            </a:pPr>
            <a:endParaRPr lang="so" sz="2979" b="0" i="0" u="none" baseline="0">
              <a:solidFill>
                <a:srgbClr val="000000"/>
              </a:solidFill>
              <a:latin typeface="Figtree"/>
              <a:ea typeface="Figtree"/>
              <a:cs typeface="Figtree"/>
            </a:endParaRPr>
          </a:p>
          <a:p>
            <a:pPr algn="l" rtl="0">
              <a:lnSpc>
                <a:spcPts val="3426"/>
              </a:lnSpc>
            </a:pPr>
            <a:r>
              <a:rPr lang="so" sz="2979" b="0" i="0" u="none" baseline="0">
                <a:solidFill>
                  <a:srgbClr val="000000"/>
                </a:solidFill>
                <a:latin typeface="Figtree"/>
                <a:ea typeface="Figtree"/>
                <a:cs typeface="Figtree"/>
              </a:rPr>
              <a:t>1. Geli </a:t>
            </a:r>
            <a:r>
              <a:rPr lang="so" sz="2979" b="0" i="0" u="sng" baseline="0">
                <a:solidFill>
                  <a:srgbClr val="000000"/>
                </a:solidFill>
                <a:latin typeface="Figtree"/>
                <a:ea typeface="Figtree"/>
                <a:cs typeface="Figtree"/>
                <a:hlinkClick r:id="rId6" tooltip="https://www.brightspark.org/wp-login.php"/>
              </a:rPr>
              <a:t>www.brightspark.org/login</a:t>
            </a:r>
            <a:r>
              <a:rPr lang="so" sz="2979" b="0" i="0" u="none" baseline="0">
                <a:solidFill>
                  <a:srgbClr val="000000"/>
                </a:solidFill>
                <a:latin typeface="Figtree"/>
                <a:ea typeface="Figtree"/>
                <a:cs typeface="Figtree"/>
              </a:rPr>
              <a:t>.</a:t>
            </a:r>
          </a:p>
          <a:p>
            <a:pPr algn="l" rtl="0">
              <a:lnSpc>
                <a:spcPts val="3426"/>
              </a:lnSpc>
            </a:pPr>
            <a:endParaRPr lang="so" sz="2979" b="0" i="0" u="none" baseline="0">
              <a:solidFill>
                <a:srgbClr val="000000"/>
              </a:solidFill>
              <a:latin typeface="Figtree"/>
              <a:ea typeface="Figtree"/>
              <a:cs typeface="Figtree"/>
            </a:endParaRPr>
          </a:p>
          <a:p>
            <a:pPr algn="l" rtl="0">
              <a:lnSpc>
                <a:spcPts val="3426"/>
              </a:lnSpc>
            </a:pPr>
            <a:r>
              <a:rPr lang="so" sz="2979" b="0" i="0" u="none" baseline="0">
                <a:solidFill>
                  <a:srgbClr val="000000"/>
                </a:solidFill>
                <a:latin typeface="Figtree"/>
                <a:ea typeface="Figtree"/>
                <a:cs typeface="Figtree"/>
              </a:rPr>
              <a:t>2. Riix “Isdiwaangali (Register) / Gal (Login)” oo aad ka helayso qaybta kore ee midig. </a:t>
            </a:r>
          </a:p>
        </p:txBody>
      </p:sp>
      <p:sp>
        <p:nvSpPr>
          <p:cNvPr id="15" name="TextBox 15"/>
          <p:cNvSpPr txBox="1"/>
          <p:nvPr/>
        </p:nvSpPr>
        <p:spPr>
          <a:xfrm>
            <a:off x="1186964" y="1407512"/>
            <a:ext cx="9166653" cy="866648"/>
          </a:xfrm>
          <a:prstGeom prst="rect">
            <a:avLst/>
          </a:prstGeom>
        </p:spPr>
        <p:txBody>
          <a:bodyPr lIns="0" tIns="0" rIns="0" bIns="0" rtlCol="0" anchor="t">
            <a:spAutoFit/>
          </a:bodyPr>
          <a:lstStyle/>
          <a:p>
            <a:pPr algn="l" rtl="0">
              <a:lnSpc>
                <a:spcPts val="3426"/>
              </a:lnSpc>
            </a:pPr>
            <a:r>
              <a:rPr lang="so" sz="2979" b="0" i="0" u="none" baseline="0">
                <a:solidFill>
                  <a:srgbClr val="000000"/>
                </a:solidFill>
                <a:latin typeface="Sora"/>
                <a:ea typeface="Sora"/>
                <a:cs typeface="Sora"/>
              </a:rPr>
              <a:t>Qaybta Koobaad: Halka laga helo Qaybta Gelitaanka/Diiwaangelinta </a:t>
            </a:r>
          </a:p>
        </p:txBody>
      </p:sp>
      <p:sp>
        <p:nvSpPr>
          <p:cNvPr id="16" name="TextBox 16"/>
          <p:cNvSpPr txBox="1"/>
          <p:nvPr/>
        </p:nvSpPr>
        <p:spPr>
          <a:xfrm>
            <a:off x="11176129" y="1107999"/>
            <a:ext cx="6273671" cy="1308050"/>
          </a:xfrm>
          <a:prstGeom prst="rect">
            <a:avLst/>
          </a:prstGeom>
        </p:spPr>
        <p:txBody>
          <a:bodyPr wrap="square" lIns="0" tIns="0" rIns="0" bIns="0" rtlCol="0" anchor="t">
            <a:spAutoFit/>
          </a:bodyPr>
          <a:lstStyle/>
          <a:p>
            <a:pPr algn="l" rtl="0">
              <a:lnSpc>
                <a:spcPts val="3426"/>
              </a:lnSpc>
            </a:pPr>
            <a:r>
              <a:rPr lang="so" sz="2979" b="0" i="0" u="none" baseline="0" dirty="0">
                <a:solidFill>
                  <a:srgbClr val="000000"/>
                </a:solidFill>
                <a:latin typeface="Figtree"/>
                <a:ea typeface="Figtree"/>
                <a:cs typeface="Figtree"/>
              </a:rPr>
              <a:t>3. Ama ugu dambeyntii, fur geeska webseedka laga helo oo riix “login (gal)” ku taala qaybta hoose.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384795" y="1800696"/>
            <a:ext cx="5683186" cy="6685608"/>
          </a:xfrm>
          <a:custGeom>
            <a:avLst/>
            <a:gdLst/>
            <a:ahLst/>
            <a:cxnLst/>
            <a:rect l="l" t="t" r="r" b="b"/>
            <a:pathLst>
              <a:path w="5683186" h="6685608">
                <a:moveTo>
                  <a:pt x="0" y="0"/>
                </a:moveTo>
                <a:lnTo>
                  <a:pt x="5683186" y="0"/>
                </a:lnTo>
                <a:lnTo>
                  <a:pt x="5683186" y="6685608"/>
                </a:lnTo>
                <a:lnTo>
                  <a:pt x="0" y="6685608"/>
                </a:lnTo>
                <a:lnTo>
                  <a:pt x="0" y="0"/>
                </a:lnTo>
                <a:close/>
              </a:path>
            </a:pathLst>
          </a:custGeom>
          <a:blipFill>
            <a:blip r:embed="rId2"/>
            <a:stretch>
              <a:fillRect l="-7568" r="-5342"/>
            </a:stretch>
          </a:blipFill>
        </p:spPr>
        <p:txBody>
          <a:bodyPr/>
          <a:lstStyle/>
          <a:p>
            <a:endParaRPr lang="en-US"/>
          </a:p>
        </p:txBody>
      </p:sp>
      <p:sp>
        <p:nvSpPr>
          <p:cNvPr id="3" name="TextBox 3"/>
          <p:cNvSpPr txBox="1"/>
          <p:nvPr/>
        </p:nvSpPr>
        <p:spPr>
          <a:xfrm>
            <a:off x="7661487" y="5524500"/>
            <a:ext cx="9241718" cy="1868394"/>
          </a:xfrm>
          <a:prstGeom prst="rect">
            <a:avLst/>
          </a:prstGeom>
        </p:spPr>
        <p:txBody>
          <a:bodyPr lIns="0" tIns="0" rIns="0" bIns="0" rtlCol="0" anchor="t">
            <a:spAutoFit/>
          </a:bodyPr>
          <a:lstStyle/>
          <a:p>
            <a:pPr algn="l" rtl="0">
              <a:lnSpc>
                <a:spcPts val="3712"/>
              </a:lnSpc>
              <a:spcBef>
                <a:spcPct val="0"/>
              </a:spcBef>
            </a:pPr>
            <a:r>
              <a:rPr lang="so" sz="3228" b="0" i="0" u="none" baseline="0" dirty="0">
                <a:solidFill>
                  <a:srgbClr val="000000"/>
                </a:solidFill>
                <a:latin typeface="Figtree"/>
                <a:ea typeface="Figtree"/>
                <a:cs typeface="Figtree"/>
              </a:rPr>
              <a:t>HADDII AAD HORAAN U LAHAYD CINWAAN, waxaad ku geli kartaa aqoonsigaaga State Training and Registry System (STARS) ama ciwaanka iimaylkaaga, waxaadna magacaaga u dambeeya u isticmaali kartaa sidii lambarkaaga sirta ah (ama waxaad sameysan kartaa tilmaamo hal qaab ah ee ku yaala shaashada #5).</a:t>
            </a:r>
          </a:p>
        </p:txBody>
      </p:sp>
      <p:sp>
        <p:nvSpPr>
          <p:cNvPr id="4" name="TextBox 4"/>
          <p:cNvSpPr txBox="1"/>
          <p:nvPr/>
        </p:nvSpPr>
        <p:spPr>
          <a:xfrm>
            <a:off x="7661487" y="3742204"/>
            <a:ext cx="9241718" cy="1404040"/>
          </a:xfrm>
          <a:prstGeom prst="rect">
            <a:avLst/>
          </a:prstGeom>
        </p:spPr>
        <p:txBody>
          <a:bodyPr lIns="0" tIns="0" rIns="0" bIns="0" rtlCol="0" anchor="t">
            <a:spAutoFit/>
          </a:bodyPr>
          <a:lstStyle/>
          <a:p>
            <a:pPr algn="l" rtl="0">
              <a:lnSpc>
                <a:spcPts val="3712"/>
              </a:lnSpc>
              <a:spcBef>
                <a:spcPct val="0"/>
              </a:spcBef>
            </a:pPr>
            <a:r>
              <a:rPr lang="so" sz="3228" b="0" i="0" u="none" baseline="0" dirty="0">
                <a:solidFill>
                  <a:srgbClr val="000000"/>
                </a:solidFill>
                <a:latin typeface="Figtree"/>
                <a:ea typeface="Figtree"/>
                <a:cs typeface="Figtree"/>
              </a:rPr>
              <a:t>HADDII AAD SAMAYSANAYSO KOONTO CUSUB, riix isdiiwaangali. (Nidaamka diiwaangelinta waxaa lagu sharixi doonaa farqada xiggta.)</a:t>
            </a:r>
          </a:p>
        </p:txBody>
      </p:sp>
      <p:sp>
        <p:nvSpPr>
          <p:cNvPr id="5" name="TextBox 5"/>
          <p:cNvSpPr txBox="1"/>
          <p:nvPr/>
        </p:nvSpPr>
        <p:spPr>
          <a:xfrm>
            <a:off x="7661487" y="1899242"/>
            <a:ext cx="9241718" cy="939685"/>
          </a:xfrm>
          <a:prstGeom prst="rect">
            <a:avLst/>
          </a:prstGeom>
        </p:spPr>
        <p:txBody>
          <a:bodyPr lIns="0" tIns="0" rIns="0" bIns="0" rtlCol="0" anchor="t">
            <a:spAutoFit/>
          </a:bodyPr>
          <a:lstStyle/>
          <a:p>
            <a:pPr algn="l" rtl="0">
              <a:lnSpc>
                <a:spcPts val="3712"/>
              </a:lnSpc>
              <a:spcBef>
                <a:spcPct val="0"/>
              </a:spcBef>
            </a:pPr>
            <a:r>
              <a:rPr lang="so" sz="3228" b="0" i="0" u="none" baseline="0" dirty="0">
                <a:solidFill>
                  <a:srgbClr val="000000"/>
                </a:solidFill>
                <a:latin typeface="Figtree"/>
                <a:ea typeface="Figtree"/>
                <a:cs typeface="Figtree"/>
              </a:rPr>
              <a:t>Dhibaato ma laha qaab kasta oo ku gasho boga websaytka, shaashadu mar walba sidaan ayay u muuqan doontaa.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3472617" y="279051"/>
            <a:ext cx="3592934" cy="9203523"/>
          </a:xfrm>
          <a:custGeom>
            <a:avLst/>
            <a:gdLst/>
            <a:ahLst/>
            <a:cxnLst/>
            <a:rect l="l" t="t" r="r" b="b"/>
            <a:pathLst>
              <a:path w="3592934" h="9203523">
                <a:moveTo>
                  <a:pt x="0" y="0"/>
                </a:moveTo>
                <a:lnTo>
                  <a:pt x="3592934" y="0"/>
                </a:lnTo>
                <a:lnTo>
                  <a:pt x="3592934" y="9203523"/>
                </a:lnTo>
                <a:lnTo>
                  <a:pt x="0" y="9203523"/>
                </a:lnTo>
                <a:lnTo>
                  <a:pt x="0" y="0"/>
                </a:lnTo>
                <a:close/>
              </a:path>
            </a:pathLst>
          </a:custGeom>
          <a:blipFill>
            <a:blip r:embed="rId2"/>
            <a:stretch>
              <a:fillRect/>
            </a:stretch>
          </a:blipFill>
        </p:spPr>
        <p:txBody>
          <a:bodyPr/>
          <a:lstStyle/>
          <a:p>
            <a:endParaRPr lang="en-US"/>
          </a:p>
        </p:txBody>
      </p:sp>
      <p:sp>
        <p:nvSpPr>
          <p:cNvPr id="3" name="Freeform 3"/>
          <p:cNvSpPr/>
          <p:nvPr/>
        </p:nvSpPr>
        <p:spPr>
          <a:xfrm>
            <a:off x="4835967" y="5907441"/>
            <a:ext cx="7671543" cy="3837573"/>
          </a:xfrm>
          <a:custGeom>
            <a:avLst/>
            <a:gdLst/>
            <a:ahLst/>
            <a:cxnLst/>
            <a:rect l="l" t="t" r="r" b="b"/>
            <a:pathLst>
              <a:path w="7671543" h="3837573">
                <a:moveTo>
                  <a:pt x="0" y="0"/>
                </a:moveTo>
                <a:lnTo>
                  <a:pt x="7671543" y="0"/>
                </a:lnTo>
                <a:lnTo>
                  <a:pt x="7671543" y="3837573"/>
                </a:lnTo>
                <a:lnTo>
                  <a:pt x="0" y="3837573"/>
                </a:lnTo>
                <a:lnTo>
                  <a:pt x="0" y="0"/>
                </a:lnTo>
                <a:close/>
              </a:path>
            </a:pathLst>
          </a:custGeom>
          <a:blipFill>
            <a:blip r:embed="rId3"/>
            <a:stretch>
              <a:fillRect/>
            </a:stretch>
          </a:blipFill>
        </p:spPr>
        <p:txBody>
          <a:bodyPr/>
          <a:lstStyle/>
          <a:p>
            <a:endParaRPr lang="en-US"/>
          </a:p>
        </p:txBody>
      </p:sp>
      <p:sp>
        <p:nvSpPr>
          <p:cNvPr id="4" name="Freeform 4"/>
          <p:cNvSpPr/>
          <p:nvPr/>
        </p:nvSpPr>
        <p:spPr>
          <a:xfrm>
            <a:off x="6311002" y="6935254"/>
            <a:ext cx="1407533" cy="248078"/>
          </a:xfrm>
          <a:custGeom>
            <a:avLst/>
            <a:gdLst/>
            <a:ahLst/>
            <a:cxnLst/>
            <a:rect l="l" t="t" r="r" b="b"/>
            <a:pathLst>
              <a:path w="1407533" h="248078">
                <a:moveTo>
                  <a:pt x="0" y="0"/>
                </a:moveTo>
                <a:lnTo>
                  <a:pt x="1407533" y="0"/>
                </a:lnTo>
                <a:lnTo>
                  <a:pt x="1407533" y="248077"/>
                </a:lnTo>
                <a:lnTo>
                  <a:pt x="0" y="2480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472456" y="541986"/>
            <a:ext cx="11329144" cy="5219378"/>
          </a:xfrm>
          <a:prstGeom prst="rect">
            <a:avLst/>
          </a:prstGeom>
        </p:spPr>
        <p:txBody>
          <a:bodyPr wrap="square" lIns="0" tIns="0" rIns="0" bIns="0" rtlCol="0" anchor="t">
            <a:spAutoFit/>
          </a:bodyPr>
          <a:lstStyle/>
          <a:p>
            <a:pPr algn="l" rtl="0">
              <a:lnSpc>
                <a:spcPts val="3712"/>
              </a:lnSpc>
            </a:pPr>
            <a:r>
              <a:rPr lang="so" sz="3228" b="0" i="0" u="none" baseline="0" dirty="0">
                <a:solidFill>
                  <a:srgbClr val="000000"/>
                </a:solidFill>
                <a:latin typeface="Figtree"/>
                <a:ea typeface="Figtree"/>
                <a:cs typeface="Figtree"/>
              </a:rPr>
              <a:t>Marka aad gasho si aad koonto u samaysato, waxaa soo boodaya foomka aad buuxinayso oo kasoo baxaya dhinaca midigta. Fadlan si buuxda u buuxi qeybaha si sax ah intii macquul ah.</a:t>
            </a:r>
          </a:p>
          <a:p>
            <a:pPr algn="l" rtl="0">
              <a:lnSpc>
                <a:spcPts val="3712"/>
              </a:lnSpc>
            </a:pPr>
            <a:endParaRPr lang="so" sz="3228" b="0" i="0" u="none" baseline="0" dirty="0">
              <a:solidFill>
                <a:srgbClr val="000000"/>
              </a:solidFill>
              <a:latin typeface="Figtree"/>
              <a:ea typeface="Figtree"/>
              <a:cs typeface="Figtree"/>
            </a:endParaRPr>
          </a:p>
          <a:p>
            <a:pPr algn="l" rtl="0">
              <a:lnSpc>
                <a:spcPts val="3712"/>
              </a:lnSpc>
              <a:spcBef>
                <a:spcPct val="0"/>
              </a:spcBef>
            </a:pPr>
            <a:r>
              <a:rPr lang="so" sz="3228" b="0" i="0" u="none" baseline="0" dirty="0">
                <a:solidFill>
                  <a:srgbClr val="000000"/>
                </a:solidFill>
                <a:latin typeface="Figtree"/>
                <a:ea typeface="Figtree"/>
                <a:cs typeface="Figtree"/>
              </a:rPr>
              <a:t>Kadib marka aad riixdo "Isdiiwaangali (Register)," iimayl xaqiijin ah ayaa kaaga soo dhici doonaa “WordPress” waxaana la socon doonaa lifaaq aad ku cusbooneysiineyso lambarkaaga sirta ah. Lambarkaaga sirta ah wuxuu noqon karaa magacaaga saddexaad, ama wax kasta oo kale ood si fudud ku xasuusan karto.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854780" y="2537138"/>
            <a:ext cx="10948646" cy="3848258"/>
          </a:xfrm>
          <a:custGeom>
            <a:avLst/>
            <a:gdLst/>
            <a:ahLst/>
            <a:cxnLst/>
            <a:rect l="l" t="t" r="r" b="b"/>
            <a:pathLst>
              <a:path w="10948646" h="3848258">
                <a:moveTo>
                  <a:pt x="0" y="0"/>
                </a:moveTo>
                <a:lnTo>
                  <a:pt x="10948646" y="0"/>
                </a:lnTo>
                <a:lnTo>
                  <a:pt x="10948646" y="3848258"/>
                </a:lnTo>
                <a:lnTo>
                  <a:pt x="0" y="3848258"/>
                </a:lnTo>
                <a:lnTo>
                  <a:pt x="0" y="0"/>
                </a:lnTo>
                <a:close/>
              </a:path>
            </a:pathLst>
          </a:custGeom>
          <a:blipFill>
            <a:blip r:embed="rId2"/>
            <a:stretch>
              <a:fillRect t="-2619" b="-3641"/>
            </a:stretch>
          </a:blipFill>
        </p:spPr>
        <p:txBody>
          <a:bodyPr/>
          <a:lstStyle/>
          <a:p>
            <a:endParaRPr lang="en-US"/>
          </a:p>
        </p:txBody>
      </p:sp>
      <p:sp>
        <p:nvSpPr>
          <p:cNvPr id="3" name="Freeform 3"/>
          <p:cNvSpPr/>
          <p:nvPr/>
        </p:nvSpPr>
        <p:spPr>
          <a:xfrm>
            <a:off x="6310532" y="5672119"/>
            <a:ext cx="10948768" cy="3586181"/>
          </a:xfrm>
          <a:custGeom>
            <a:avLst/>
            <a:gdLst/>
            <a:ahLst/>
            <a:cxnLst/>
            <a:rect l="l" t="t" r="r" b="b"/>
            <a:pathLst>
              <a:path w="10948768" h="3586181">
                <a:moveTo>
                  <a:pt x="0" y="0"/>
                </a:moveTo>
                <a:lnTo>
                  <a:pt x="10948768" y="0"/>
                </a:lnTo>
                <a:lnTo>
                  <a:pt x="10948768" y="3586181"/>
                </a:lnTo>
                <a:lnTo>
                  <a:pt x="0" y="3586181"/>
                </a:lnTo>
                <a:lnTo>
                  <a:pt x="0" y="0"/>
                </a:lnTo>
                <a:close/>
              </a:path>
            </a:pathLst>
          </a:custGeom>
          <a:blipFill>
            <a:blip r:embed="rId3"/>
            <a:stretch>
              <a:fillRect t="-6718" b="-12477"/>
            </a:stretch>
          </a:blipFill>
        </p:spPr>
        <p:txBody>
          <a:bodyPr/>
          <a:lstStyle/>
          <a:p>
            <a:endParaRPr lang="en-US"/>
          </a:p>
        </p:txBody>
      </p:sp>
      <p:sp>
        <p:nvSpPr>
          <p:cNvPr id="4" name="TextBox 4"/>
          <p:cNvSpPr txBox="1"/>
          <p:nvPr/>
        </p:nvSpPr>
        <p:spPr>
          <a:xfrm>
            <a:off x="1481442" y="814451"/>
            <a:ext cx="16273158" cy="1308050"/>
          </a:xfrm>
          <a:prstGeom prst="rect">
            <a:avLst/>
          </a:prstGeom>
        </p:spPr>
        <p:txBody>
          <a:bodyPr wrap="square" lIns="0" tIns="0" rIns="0" bIns="0" rtlCol="0" anchor="t">
            <a:spAutoFit/>
          </a:bodyPr>
          <a:lstStyle/>
          <a:p>
            <a:pPr algn="l" rtl="0">
              <a:lnSpc>
                <a:spcPts val="3426"/>
              </a:lnSpc>
            </a:pPr>
            <a:r>
              <a:rPr lang="so" sz="2979" b="0" i="0" u="none" baseline="0" dirty="0">
                <a:solidFill>
                  <a:srgbClr val="000000"/>
                </a:solidFill>
                <a:latin typeface="Figtree"/>
                <a:ea typeface="Figtree"/>
                <a:cs typeface="Figtree"/>
              </a:rPr>
              <a:t>Haddii aad illowdo lambarkaaga sirta ah, riix “Waan ilaabay lambarka sirta ah(forgot password).”</a:t>
            </a:r>
          </a:p>
          <a:p>
            <a:pPr algn="l" rtl="0">
              <a:lnSpc>
                <a:spcPts val="3426"/>
              </a:lnSpc>
            </a:pPr>
            <a:endParaRPr lang="so" sz="2979" b="0" i="0" u="none" baseline="0" dirty="0">
              <a:solidFill>
                <a:srgbClr val="000000"/>
              </a:solidFill>
              <a:latin typeface="Figtree"/>
              <a:ea typeface="Figtree"/>
              <a:cs typeface="Figtree"/>
            </a:endParaRPr>
          </a:p>
          <a:p>
            <a:pPr algn="l" rtl="0">
              <a:lnSpc>
                <a:spcPts val="3426"/>
              </a:lnSpc>
            </a:pPr>
            <a:r>
              <a:rPr lang="so" sz="2979" b="0" i="0" u="none" baseline="0" dirty="0">
                <a:solidFill>
                  <a:srgbClr val="000000"/>
                </a:solidFill>
                <a:latin typeface="Figtree"/>
                <a:ea typeface="Figtree"/>
                <a:cs typeface="Figtree"/>
              </a:rPr>
              <a:t>Waxaa kusoo bixi doonaa meel aad gelineyso magaca iyo/ama baasaweer midkood. </a:t>
            </a:r>
          </a:p>
        </p:txBody>
      </p:sp>
      <p:sp>
        <p:nvSpPr>
          <p:cNvPr id="5" name="TextBox 5"/>
          <p:cNvSpPr txBox="1"/>
          <p:nvPr/>
        </p:nvSpPr>
        <p:spPr>
          <a:xfrm>
            <a:off x="1481442" y="7250960"/>
            <a:ext cx="2988031" cy="1295273"/>
          </a:xfrm>
          <a:prstGeom prst="rect">
            <a:avLst/>
          </a:prstGeom>
        </p:spPr>
        <p:txBody>
          <a:bodyPr lIns="0" tIns="0" rIns="0" bIns="0" rtlCol="0" anchor="t">
            <a:spAutoFit/>
          </a:bodyPr>
          <a:lstStyle/>
          <a:p>
            <a:pPr algn="l" rtl="0">
              <a:lnSpc>
                <a:spcPts val="3426"/>
              </a:lnSpc>
            </a:pPr>
            <a:r>
              <a:rPr lang="so" sz="2979" b="0" i="0" u="none" baseline="0" dirty="0">
                <a:solidFill>
                  <a:srgbClr val="000000"/>
                </a:solidFill>
                <a:latin typeface="Figtree"/>
                <a:ea typeface="Figtree"/>
                <a:cs typeface="Figtree"/>
              </a:rPr>
              <a:t>Waxaa laguu gudbin doonaa boggaan: </a:t>
            </a:r>
          </a:p>
        </p:txBody>
      </p:sp>
      <p:grpSp>
        <p:nvGrpSpPr>
          <p:cNvPr id="6" name="Group 6"/>
          <p:cNvGrpSpPr/>
          <p:nvPr/>
        </p:nvGrpSpPr>
        <p:grpSpPr>
          <a:xfrm rot="220450">
            <a:off x="1883837" y="5240706"/>
            <a:ext cx="3081069" cy="1474899"/>
            <a:chOff x="0" y="0"/>
            <a:chExt cx="4108092" cy="1966532"/>
          </a:xfrm>
        </p:grpSpPr>
        <p:sp>
          <p:nvSpPr>
            <p:cNvPr id="7" name="Freeform 7"/>
            <p:cNvSpPr/>
            <p:nvPr/>
          </p:nvSpPr>
          <p:spPr>
            <a:xfrm>
              <a:off x="2606262" y="464702"/>
              <a:ext cx="1501830" cy="1501830"/>
            </a:xfrm>
            <a:custGeom>
              <a:avLst/>
              <a:gdLst/>
              <a:ahLst/>
              <a:cxnLst/>
              <a:rect l="l" t="t" r="r" b="b"/>
              <a:pathLst>
                <a:path w="1501830" h="1501830">
                  <a:moveTo>
                    <a:pt x="0" y="0"/>
                  </a:moveTo>
                  <a:lnTo>
                    <a:pt x="1501830" y="0"/>
                  </a:lnTo>
                  <a:lnTo>
                    <a:pt x="1501830" y="1501830"/>
                  </a:lnTo>
                  <a:lnTo>
                    <a:pt x="0" y="15018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0" y="0"/>
              <a:ext cx="3357177" cy="1617360"/>
              <a:chOff x="0" y="0"/>
              <a:chExt cx="896260" cy="431784"/>
            </a:xfrm>
          </p:grpSpPr>
          <p:sp>
            <p:nvSpPr>
              <p:cNvPr id="9" name="Freeform 9"/>
              <p:cNvSpPr/>
              <p:nvPr/>
            </p:nvSpPr>
            <p:spPr>
              <a:xfrm>
                <a:off x="0" y="0"/>
                <a:ext cx="896260" cy="431784"/>
              </a:xfrm>
              <a:custGeom>
                <a:avLst/>
                <a:gdLst/>
                <a:ahLst/>
                <a:cxnLst/>
                <a:rect l="l" t="t" r="r" b="b"/>
                <a:pathLst>
                  <a:path w="896260" h="431784">
                    <a:moveTo>
                      <a:pt x="448130" y="0"/>
                    </a:moveTo>
                    <a:cubicBezTo>
                      <a:pt x="200635" y="0"/>
                      <a:pt x="0" y="96658"/>
                      <a:pt x="0" y="215892"/>
                    </a:cubicBezTo>
                    <a:cubicBezTo>
                      <a:pt x="0" y="335126"/>
                      <a:pt x="200635" y="431784"/>
                      <a:pt x="448130" y="431784"/>
                    </a:cubicBezTo>
                    <a:cubicBezTo>
                      <a:pt x="695626" y="431784"/>
                      <a:pt x="896260" y="335126"/>
                      <a:pt x="896260" y="215892"/>
                    </a:cubicBezTo>
                    <a:cubicBezTo>
                      <a:pt x="896260" y="96658"/>
                      <a:pt x="695626" y="0"/>
                      <a:pt x="448130"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10" name="TextBox 10"/>
              <p:cNvSpPr txBox="1"/>
              <p:nvPr/>
            </p:nvSpPr>
            <p:spPr>
              <a:xfrm>
                <a:off x="84024" y="2380"/>
                <a:ext cx="728211" cy="388924"/>
              </a:xfrm>
              <a:prstGeom prst="rect">
                <a:avLst/>
              </a:prstGeom>
            </p:spPr>
            <p:txBody>
              <a:bodyPr lIns="50800" tIns="50800" rIns="50800" bIns="50800" rtlCol="0" anchor="ctr"/>
              <a:lstStyle/>
              <a:p>
                <a:pPr algn="ctr" rtl="0">
                  <a:lnSpc>
                    <a:spcPts val="2660"/>
                  </a:lnSpc>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407320" y="2311456"/>
            <a:ext cx="15409996" cy="758585"/>
          </a:xfrm>
          <a:custGeom>
            <a:avLst/>
            <a:gdLst/>
            <a:ahLst/>
            <a:cxnLst/>
            <a:rect l="l" t="t" r="r" b="b"/>
            <a:pathLst>
              <a:path w="15409996" h="758585">
                <a:moveTo>
                  <a:pt x="0" y="0"/>
                </a:moveTo>
                <a:lnTo>
                  <a:pt x="15409996" y="0"/>
                </a:lnTo>
                <a:lnTo>
                  <a:pt x="15409996" y="758586"/>
                </a:lnTo>
                <a:lnTo>
                  <a:pt x="0" y="758586"/>
                </a:lnTo>
                <a:lnTo>
                  <a:pt x="0" y="0"/>
                </a:lnTo>
                <a:close/>
              </a:path>
            </a:pathLst>
          </a:custGeom>
          <a:blipFill>
            <a:blip r:embed="rId2"/>
            <a:stretch>
              <a:fillRect r="-28417"/>
            </a:stretch>
          </a:blipFill>
        </p:spPr>
        <p:txBody>
          <a:bodyPr/>
          <a:lstStyle/>
          <a:p>
            <a:endParaRPr lang="en-US"/>
          </a:p>
        </p:txBody>
      </p:sp>
      <p:grpSp>
        <p:nvGrpSpPr>
          <p:cNvPr id="3" name="Group 3"/>
          <p:cNvGrpSpPr/>
          <p:nvPr/>
        </p:nvGrpSpPr>
        <p:grpSpPr>
          <a:xfrm>
            <a:off x="1407320" y="4260533"/>
            <a:ext cx="6199860" cy="4997767"/>
            <a:chOff x="0" y="0"/>
            <a:chExt cx="8266479" cy="6663689"/>
          </a:xfrm>
        </p:grpSpPr>
        <p:sp>
          <p:nvSpPr>
            <p:cNvPr id="4" name="Freeform 4"/>
            <p:cNvSpPr/>
            <p:nvPr/>
          </p:nvSpPr>
          <p:spPr>
            <a:xfrm>
              <a:off x="0" y="0"/>
              <a:ext cx="8266479" cy="6663689"/>
            </a:xfrm>
            <a:custGeom>
              <a:avLst/>
              <a:gdLst/>
              <a:ahLst/>
              <a:cxnLst/>
              <a:rect l="l" t="t" r="r" b="b"/>
              <a:pathLst>
                <a:path w="8266479" h="6663689">
                  <a:moveTo>
                    <a:pt x="0" y="0"/>
                  </a:moveTo>
                  <a:lnTo>
                    <a:pt x="8266479" y="0"/>
                  </a:lnTo>
                  <a:lnTo>
                    <a:pt x="8266479" y="6663689"/>
                  </a:lnTo>
                  <a:lnTo>
                    <a:pt x="0" y="6663689"/>
                  </a:lnTo>
                  <a:lnTo>
                    <a:pt x="0" y="0"/>
                  </a:lnTo>
                  <a:close/>
                </a:path>
              </a:pathLst>
            </a:custGeom>
            <a:blipFill>
              <a:blip r:embed="rId3"/>
              <a:stretch>
                <a:fillRect/>
              </a:stretch>
            </a:blipFill>
          </p:spPr>
          <p:txBody>
            <a:bodyPr/>
            <a:lstStyle/>
            <a:p>
              <a:endParaRPr lang="en-US"/>
            </a:p>
          </p:txBody>
        </p:sp>
        <p:sp>
          <p:nvSpPr>
            <p:cNvPr id="5" name="Freeform 5"/>
            <p:cNvSpPr/>
            <p:nvPr/>
          </p:nvSpPr>
          <p:spPr>
            <a:xfrm rot="220450">
              <a:off x="3821727" y="4604786"/>
              <a:ext cx="979750" cy="979750"/>
            </a:xfrm>
            <a:custGeom>
              <a:avLst/>
              <a:gdLst/>
              <a:ahLst/>
              <a:cxnLst/>
              <a:rect l="l" t="t" r="r" b="b"/>
              <a:pathLst>
                <a:path w="979750" h="979750">
                  <a:moveTo>
                    <a:pt x="0" y="0"/>
                  </a:moveTo>
                  <a:lnTo>
                    <a:pt x="979750" y="0"/>
                  </a:lnTo>
                  <a:lnTo>
                    <a:pt x="979750" y="979751"/>
                  </a:lnTo>
                  <a:lnTo>
                    <a:pt x="0" y="9797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 name="Group 6"/>
            <p:cNvGrpSpPr/>
            <p:nvPr/>
          </p:nvGrpSpPr>
          <p:grpSpPr>
            <a:xfrm rot="88439">
              <a:off x="60231" y="4356273"/>
              <a:ext cx="4487133" cy="680790"/>
              <a:chOff x="0" y="0"/>
              <a:chExt cx="1197923" cy="181749"/>
            </a:xfrm>
          </p:grpSpPr>
          <p:sp>
            <p:nvSpPr>
              <p:cNvPr id="7" name="Freeform 7"/>
              <p:cNvSpPr/>
              <p:nvPr/>
            </p:nvSpPr>
            <p:spPr>
              <a:xfrm>
                <a:off x="0" y="0"/>
                <a:ext cx="1197923" cy="181749"/>
              </a:xfrm>
              <a:custGeom>
                <a:avLst/>
                <a:gdLst/>
                <a:ahLst/>
                <a:cxnLst/>
                <a:rect l="l" t="t" r="r" b="b"/>
                <a:pathLst>
                  <a:path w="1197923" h="181749">
                    <a:moveTo>
                      <a:pt x="598961" y="0"/>
                    </a:moveTo>
                    <a:cubicBezTo>
                      <a:pt x="268164" y="0"/>
                      <a:pt x="0" y="40686"/>
                      <a:pt x="0" y="90875"/>
                    </a:cubicBezTo>
                    <a:cubicBezTo>
                      <a:pt x="0" y="141063"/>
                      <a:pt x="268164" y="181749"/>
                      <a:pt x="598961" y="181749"/>
                    </a:cubicBezTo>
                    <a:cubicBezTo>
                      <a:pt x="929759" y="181749"/>
                      <a:pt x="1197923" y="141063"/>
                      <a:pt x="1197923" y="90875"/>
                    </a:cubicBezTo>
                    <a:cubicBezTo>
                      <a:pt x="1197923" y="40686"/>
                      <a:pt x="929759" y="0"/>
                      <a:pt x="598961" y="0"/>
                    </a:cubicBezTo>
                    <a:close/>
                  </a:path>
                </a:pathLst>
              </a:custGeom>
              <a:solidFill>
                <a:srgbClr val="000000">
                  <a:alpha val="0"/>
                </a:srgbClr>
              </a:solidFill>
              <a:ln w="38100" cap="sq">
                <a:solidFill>
                  <a:srgbClr val="F26522"/>
                </a:solidFill>
                <a:prstDash val="solid"/>
                <a:miter/>
              </a:ln>
            </p:spPr>
            <p:txBody>
              <a:bodyPr/>
              <a:lstStyle/>
              <a:p>
                <a:endParaRPr lang="en-US"/>
              </a:p>
            </p:txBody>
          </p:sp>
          <p:sp>
            <p:nvSpPr>
              <p:cNvPr id="8" name="TextBox 8"/>
              <p:cNvSpPr txBox="1"/>
              <p:nvPr/>
            </p:nvSpPr>
            <p:spPr>
              <a:xfrm>
                <a:off x="112305" y="-21061"/>
                <a:ext cx="973312" cy="185771"/>
              </a:xfrm>
              <a:prstGeom prst="rect">
                <a:avLst/>
              </a:prstGeom>
            </p:spPr>
            <p:txBody>
              <a:bodyPr lIns="94585" tIns="94585" rIns="94585" bIns="94585" rtlCol="0" anchor="ctr"/>
              <a:lstStyle/>
              <a:p>
                <a:pPr algn="ctr" rtl="0">
                  <a:lnSpc>
                    <a:spcPts val="2660"/>
                  </a:lnSpc>
                </a:pPr>
                <a:endParaRPr/>
              </a:p>
            </p:txBody>
          </p:sp>
        </p:grpSp>
      </p:grpSp>
      <p:sp>
        <p:nvSpPr>
          <p:cNvPr id="9" name="TextBox 9"/>
          <p:cNvSpPr txBox="1"/>
          <p:nvPr/>
        </p:nvSpPr>
        <p:spPr>
          <a:xfrm>
            <a:off x="1407320" y="589303"/>
            <a:ext cx="15473360" cy="3488134"/>
          </a:xfrm>
          <a:prstGeom prst="rect">
            <a:avLst/>
          </a:prstGeom>
        </p:spPr>
        <p:txBody>
          <a:bodyPr wrap="square" lIns="0" tIns="0" rIns="0" bIns="0" rtlCol="0" anchor="t">
            <a:spAutoFit/>
          </a:bodyPr>
          <a:lstStyle/>
          <a:p>
            <a:pPr algn="l" rtl="0">
              <a:lnSpc>
                <a:spcPts val="3426"/>
              </a:lnSpc>
            </a:pPr>
            <a:r>
              <a:rPr lang="so" sz="2979" b="0" i="0" u="none" baseline="0" dirty="0">
                <a:solidFill>
                  <a:srgbClr val="000000"/>
                </a:solidFill>
                <a:latin typeface="Figtree"/>
                <a:ea typeface="Figtree"/>
                <a:cs typeface="Figtree"/>
              </a:rPr>
              <a:t>Waxaad iimaylkaaga ku heli doontaa fariin laga soo diray “BrightSpark” oo ciwaankeedu yahay “Codsiga aad ku cusbooneysineyso Lambarkaaga Sirta BrightSpark (Password Reset Request for BrightSpark).”</a:t>
            </a:r>
          </a:p>
          <a:p>
            <a:pPr algn="l" rtl="0">
              <a:lnSpc>
                <a:spcPts val="3426"/>
              </a:lnSpc>
            </a:pPr>
            <a:endParaRPr lang="so" sz="2979" b="0" i="0" u="none" baseline="0" dirty="0">
              <a:solidFill>
                <a:srgbClr val="000000"/>
              </a:solidFill>
              <a:latin typeface="Figtree"/>
              <a:ea typeface="Figtree"/>
              <a:cs typeface="Figtree"/>
            </a:endParaRPr>
          </a:p>
          <a:p>
            <a:pPr algn="l" rtl="0">
              <a:lnSpc>
                <a:spcPts val="3426"/>
              </a:lnSpc>
            </a:pPr>
            <a:endParaRPr lang="so" sz="2979" b="0" i="0" u="none" baseline="0" dirty="0">
              <a:solidFill>
                <a:srgbClr val="000000"/>
              </a:solidFill>
              <a:latin typeface="Figtree"/>
              <a:ea typeface="Figtree"/>
              <a:cs typeface="Figtree"/>
            </a:endParaRPr>
          </a:p>
          <a:p>
            <a:pPr algn="l" rtl="0">
              <a:lnSpc>
                <a:spcPts val="3426"/>
              </a:lnSpc>
            </a:pPr>
            <a:endParaRPr lang="so" sz="2979" b="0" i="0" u="none" baseline="0" dirty="0">
              <a:solidFill>
                <a:srgbClr val="000000"/>
              </a:solidFill>
              <a:latin typeface="Figtree"/>
              <a:ea typeface="Figtree"/>
              <a:cs typeface="Figtree"/>
            </a:endParaRPr>
          </a:p>
          <a:p>
            <a:pPr algn="l" rtl="0">
              <a:lnSpc>
                <a:spcPts val="3426"/>
              </a:lnSpc>
            </a:pPr>
            <a:endParaRPr lang="so" sz="2979" b="0" i="0" u="none" baseline="0" dirty="0">
              <a:solidFill>
                <a:srgbClr val="000000"/>
              </a:solidFill>
              <a:latin typeface="Figtree"/>
              <a:ea typeface="Figtree"/>
              <a:cs typeface="Figtree"/>
            </a:endParaRPr>
          </a:p>
          <a:p>
            <a:pPr algn="l" rtl="0">
              <a:lnSpc>
                <a:spcPts val="3426"/>
              </a:lnSpc>
            </a:pPr>
            <a:r>
              <a:rPr lang="so" sz="2979" b="0" i="0" u="none" baseline="0" dirty="0">
                <a:solidFill>
                  <a:srgbClr val="000000"/>
                </a:solidFill>
                <a:latin typeface="Figtree"/>
                <a:ea typeface="Figtree"/>
                <a:cs typeface="Figtree"/>
              </a:rPr>
              <a:t>Marka aad furto iimaylka, sidaan ayuu ku muuqan doonaa.</a:t>
            </a:r>
          </a:p>
        </p:txBody>
      </p:sp>
      <p:sp>
        <p:nvSpPr>
          <p:cNvPr id="10" name="TextBox 10"/>
          <p:cNvSpPr txBox="1"/>
          <p:nvPr/>
        </p:nvSpPr>
        <p:spPr>
          <a:xfrm>
            <a:off x="8254918" y="4500626"/>
            <a:ext cx="7899481" cy="3052118"/>
          </a:xfrm>
          <a:prstGeom prst="rect">
            <a:avLst/>
          </a:prstGeom>
        </p:spPr>
        <p:txBody>
          <a:bodyPr wrap="square" lIns="0" tIns="0" rIns="0" bIns="0" rtlCol="0" anchor="t">
            <a:spAutoFit/>
          </a:bodyPr>
          <a:lstStyle/>
          <a:p>
            <a:pPr algn="l" rtl="0">
              <a:lnSpc>
                <a:spcPts val="3426"/>
              </a:lnSpc>
            </a:pPr>
            <a:r>
              <a:rPr lang="so" sz="2979" b="0" i="0" u="none" baseline="0" dirty="0">
                <a:solidFill>
                  <a:srgbClr val="000000"/>
                </a:solidFill>
                <a:latin typeface="Figtree"/>
                <a:ea typeface="Figtree"/>
                <a:cs typeface="Figtree"/>
              </a:rPr>
              <a:t>Riix lifaaqa, si aad u hesho meel aad gelineyso lambarka sirta ah ee cusub.</a:t>
            </a:r>
          </a:p>
          <a:p>
            <a:pPr algn="l" rtl="0">
              <a:lnSpc>
                <a:spcPts val="3426"/>
              </a:lnSpc>
            </a:pPr>
            <a:endParaRPr lang="so" sz="2979" b="0" i="0" u="none" baseline="0" dirty="0">
              <a:solidFill>
                <a:srgbClr val="000000"/>
              </a:solidFill>
              <a:latin typeface="Figtree"/>
              <a:ea typeface="Figtree"/>
              <a:cs typeface="Figtree"/>
            </a:endParaRPr>
          </a:p>
          <a:p>
            <a:pPr algn="l" rtl="0">
              <a:lnSpc>
                <a:spcPts val="3426"/>
              </a:lnSpc>
            </a:pPr>
            <a:r>
              <a:rPr lang="so" sz="2979" b="0" i="0" u="none" baseline="0" dirty="0">
                <a:solidFill>
                  <a:srgbClr val="000000"/>
                </a:solidFill>
                <a:latin typeface="Figtree"/>
                <a:ea typeface="Figtree"/>
                <a:cs typeface="Figtree"/>
              </a:rPr>
              <a:t>Marka aad cusbooneysiiso lambarkaaga sirta, waxaa lagaa codsan doonaa inaad gasho markale. Inaad hasho adoo isticmaalaya baasaweerka cusub.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EEDC2"/>
        </a:solidFill>
        <a:effectLst/>
      </p:bgPr>
    </p:bg>
    <p:spTree>
      <p:nvGrpSpPr>
        <p:cNvPr id="1" name=""/>
        <p:cNvGrpSpPr/>
        <p:nvPr/>
      </p:nvGrpSpPr>
      <p:grpSpPr>
        <a:xfrm>
          <a:off x="0" y="0"/>
          <a:ext cx="0" cy="0"/>
          <a:chOff x="0" y="0"/>
          <a:chExt cx="0" cy="0"/>
        </a:xfrm>
      </p:grpSpPr>
      <p:sp>
        <p:nvSpPr>
          <p:cNvPr id="2" name="Freeform 2"/>
          <p:cNvSpPr/>
          <p:nvPr/>
        </p:nvSpPr>
        <p:spPr>
          <a:xfrm>
            <a:off x="1525730" y="1028700"/>
            <a:ext cx="13708378" cy="5620435"/>
          </a:xfrm>
          <a:custGeom>
            <a:avLst/>
            <a:gdLst/>
            <a:ahLst/>
            <a:cxnLst/>
            <a:rect l="l" t="t" r="r" b="b"/>
            <a:pathLst>
              <a:path w="13708378" h="5620435">
                <a:moveTo>
                  <a:pt x="0" y="0"/>
                </a:moveTo>
                <a:lnTo>
                  <a:pt x="13708378" y="0"/>
                </a:lnTo>
                <a:lnTo>
                  <a:pt x="13708378" y="5620435"/>
                </a:lnTo>
                <a:lnTo>
                  <a:pt x="0" y="562043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674736" y="6937426"/>
            <a:ext cx="13559372" cy="1308050"/>
          </a:xfrm>
          <a:prstGeom prst="rect">
            <a:avLst/>
          </a:prstGeom>
        </p:spPr>
        <p:txBody>
          <a:bodyPr wrap="square" lIns="0" tIns="0" rIns="0" bIns="0" rtlCol="0" anchor="t">
            <a:spAutoFit/>
          </a:bodyPr>
          <a:lstStyle/>
          <a:p>
            <a:pPr algn="l" rtl="0">
              <a:lnSpc>
                <a:spcPts val="3426"/>
              </a:lnSpc>
            </a:pPr>
            <a:r>
              <a:rPr lang="so" sz="2979" b="0" i="0" u="none" baseline="0" dirty="0">
                <a:solidFill>
                  <a:srgbClr val="000000"/>
                </a:solidFill>
                <a:latin typeface="Figtree"/>
                <a:ea typeface="Figtree"/>
                <a:cs typeface="Figtree"/>
              </a:rPr>
              <a:t>Marka aad gasho, waxaa laguu gudbin doonaa bogan cusub. Halkaan, waxaad ka cusbooneysiin kartaa xogtaada gaarka ah, nooca lacag bixintaada, waxaad ka arki kartaa koorsooyinkii hore, iyo waxyaabo badan.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416</Words>
  <Application>Microsoft Office PowerPoint</Application>
  <PresentationFormat>Custom</PresentationFormat>
  <Paragraphs>28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Sora</vt:lpstr>
      <vt:lpstr>Calibri</vt:lpstr>
      <vt:lpstr>Figtree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PD tutorials</dc:title>
  <dc:creator>K. Chinda</dc:creator>
  <cp:lastModifiedBy>K. Chinda</cp:lastModifiedBy>
  <cp:revision>2</cp:revision>
  <dcterms:created xsi:type="dcterms:W3CDTF">2006-08-16T00:00:00Z</dcterms:created>
  <dcterms:modified xsi:type="dcterms:W3CDTF">2024-07-05T17:50:40Z</dcterms:modified>
  <dc:identifier>DAGJtyZZzDU</dc:identifier>
</cp:coreProperties>
</file>