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igtree 1" pitchFamily="2" charset="0"/>
      <p:regular r:id="rId14"/>
    </p:embeddedFont>
    <p:embeddedFont>
      <p:font typeface="Figtree 2" pitchFamily="2" charset="0"/>
      <p:regular r:id="rId15"/>
      <p:bold r:id="rId16"/>
    </p:embeddedFont>
    <p:embeddedFont>
      <p:font typeface="Sora" pitchFamily="2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2" autoAdjust="0"/>
  </p:normalViewPr>
  <p:slideViewPr>
    <p:cSldViewPr>
      <p:cViewPr varScale="1">
        <p:scale>
          <a:sx n="74" d="100"/>
          <a:sy n="74" d="100"/>
        </p:scale>
        <p:origin x="6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3722" y="4261485"/>
            <a:ext cx="11480557" cy="166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Sora"/>
              </a:rPr>
              <a:t>Compra</a:t>
            </a:r>
            <a:r>
              <a:rPr lang="en-US" sz="4800" dirty="0">
                <a:solidFill>
                  <a:srgbClr val="000000"/>
                </a:solidFill>
                <a:latin typeface="Sora"/>
              </a:rPr>
              <a:t>/</a:t>
            </a:r>
            <a:r>
              <a:rPr lang="en-US" sz="4800" dirty="0" err="1">
                <a:solidFill>
                  <a:srgbClr val="000000"/>
                </a:solidFill>
                <a:latin typeface="Sora"/>
              </a:rPr>
              <a:t>registro</a:t>
            </a:r>
            <a:r>
              <a:rPr lang="en-US" sz="4800" dirty="0">
                <a:solidFill>
                  <a:srgbClr val="000000"/>
                </a:solidFill>
                <a:latin typeface="Sora"/>
              </a:rPr>
              <a:t> y </a:t>
            </a:r>
            <a:r>
              <a:rPr lang="en-US" sz="4800" dirty="0" err="1">
                <a:solidFill>
                  <a:srgbClr val="000000"/>
                </a:solidFill>
                <a:latin typeface="Sora"/>
              </a:rPr>
              <a:t>acceso</a:t>
            </a:r>
            <a:r>
              <a:rPr lang="en-US" sz="4800" dirty="0">
                <a:solidFill>
                  <a:srgbClr val="000000"/>
                </a:solidFill>
                <a:latin typeface="Sora"/>
              </a:rPr>
              <a:t> a </a:t>
            </a:r>
            <a:r>
              <a:rPr lang="en-US" sz="4800" dirty="0" err="1">
                <a:solidFill>
                  <a:srgbClr val="000000"/>
                </a:solidFill>
                <a:latin typeface="Sora"/>
              </a:rPr>
              <a:t>una</a:t>
            </a:r>
            <a:r>
              <a:rPr lang="en-US" sz="4800" dirty="0">
                <a:solidFill>
                  <a:srgbClr val="000000"/>
                </a:solidFill>
                <a:latin typeface="Sor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Sora"/>
              </a:rPr>
              <a:t>clase</a:t>
            </a:r>
            <a:endParaRPr lang="en-US" sz="4800" dirty="0">
              <a:solidFill>
                <a:srgbClr val="000000"/>
              </a:solidFill>
              <a:latin typeface="So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17540" y="1255104"/>
            <a:ext cx="9629497" cy="4294297"/>
          </a:xfrm>
          <a:custGeom>
            <a:avLst/>
            <a:gdLst/>
            <a:ahLst/>
            <a:cxnLst/>
            <a:rect l="l" t="t" r="r" b="b"/>
            <a:pathLst>
              <a:path w="9629497" h="4294297">
                <a:moveTo>
                  <a:pt x="0" y="0"/>
                </a:moveTo>
                <a:lnTo>
                  <a:pt x="9629498" y="0"/>
                </a:lnTo>
                <a:lnTo>
                  <a:pt x="9629498" y="4294297"/>
                </a:lnTo>
                <a:lnTo>
                  <a:pt x="0" y="4294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4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515037" y="4634459"/>
            <a:ext cx="2770374" cy="1326170"/>
            <a:chOff x="0" y="0"/>
            <a:chExt cx="3693832" cy="1768227"/>
          </a:xfrm>
        </p:grpSpPr>
        <p:sp>
          <p:nvSpPr>
            <p:cNvPr id="4" name="Freeform 4"/>
            <p:cNvSpPr/>
            <p:nvPr/>
          </p:nvSpPr>
          <p:spPr>
            <a:xfrm>
              <a:off x="2343446" y="417842"/>
              <a:ext cx="1350385" cy="1350385"/>
            </a:xfrm>
            <a:custGeom>
              <a:avLst/>
              <a:gdLst/>
              <a:ahLst/>
              <a:cxnLst/>
              <a:rect l="l" t="t" r="r" b="b"/>
              <a:pathLst>
                <a:path w="1350385" h="1350385">
                  <a:moveTo>
                    <a:pt x="0" y="0"/>
                  </a:moveTo>
                  <a:lnTo>
                    <a:pt x="1350386" y="0"/>
                  </a:lnTo>
                  <a:lnTo>
                    <a:pt x="1350386" y="1350385"/>
                  </a:lnTo>
                  <a:lnTo>
                    <a:pt x="0" y="1350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0" y="0"/>
              <a:ext cx="3018639" cy="1454265"/>
              <a:chOff x="0" y="0"/>
              <a:chExt cx="896260" cy="4317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10766910" y="4413208"/>
            <a:ext cx="7214752" cy="4902634"/>
          </a:xfrm>
          <a:custGeom>
            <a:avLst/>
            <a:gdLst/>
            <a:ahLst/>
            <a:cxnLst/>
            <a:rect l="l" t="t" r="r" b="b"/>
            <a:pathLst>
              <a:path w="7214752" h="4902634">
                <a:moveTo>
                  <a:pt x="0" y="0"/>
                </a:moveTo>
                <a:lnTo>
                  <a:pt x="7214752" y="0"/>
                </a:lnTo>
                <a:lnTo>
                  <a:pt x="7214752" y="4902634"/>
                </a:lnTo>
                <a:lnTo>
                  <a:pt x="0" y="49026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479097" flipH="1" flipV="1">
            <a:off x="9493842" y="3710321"/>
            <a:ext cx="977906" cy="1848275"/>
          </a:xfrm>
          <a:custGeom>
            <a:avLst/>
            <a:gdLst/>
            <a:ahLst/>
            <a:cxnLst/>
            <a:rect l="l" t="t" r="r" b="b"/>
            <a:pathLst>
              <a:path w="977906" h="1848275">
                <a:moveTo>
                  <a:pt x="977905" y="1848275"/>
                </a:moveTo>
                <a:lnTo>
                  <a:pt x="0" y="1848275"/>
                </a:lnTo>
                <a:lnTo>
                  <a:pt x="0" y="0"/>
                </a:lnTo>
                <a:lnTo>
                  <a:pt x="977905" y="0"/>
                </a:lnTo>
                <a:lnTo>
                  <a:pt x="977905" y="184827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1264629"/>
            <a:ext cx="2477140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 2"/>
              </a:rPr>
              <a:t>Primera </a:t>
            </a:r>
            <a:r>
              <a:rPr lang="en-US" sz="2979" dirty="0" err="1">
                <a:solidFill>
                  <a:srgbClr val="000000"/>
                </a:solidFill>
                <a:latin typeface="Figtree 2"/>
              </a:rPr>
              <a:t>parte</a:t>
            </a:r>
            <a:r>
              <a:rPr lang="en-US" sz="2979" dirty="0">
                <a:solidFill>
                  <a:srgbClr val="000000"/>
                </a:solidFill>
                <a:latin typeface="Figtree 2"/>
              </a:rPr>
              <a:t>: </a:t>
            </a:r>
            <a:r>
              <a:rPr lang="en-US" sz="2979" dirty="0" err="1">
                <a:solidFill>
                  <a:srgbClr val="000000"/>
                </a:solidFill>
                <a:latin typeface="Figtree 2"/>
              </a:rPr>
              <a:t>Cómo</a:t>
            </a:r>
            <a:r>
              <a:rPr lang="en-US" sz="2979" dirty="0">
                <a:solidFill>
                  <a:srgbClr val="000000"/>
                </a:solidFill>
                <a:latin typeface="Figtree 2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2"/>
              </a:rPr>
              <a:t>encontrar</a:t>
            </a:r>
            <a:r>
              <a:rPr lang="en-US" sz="2979" dirty="0">
                <a:solidFill>
                  <a:srgbClr val="000000"/>
                </a:solidFill>
                <a:latin typeface="Figtree 2"/>
              </a:rPr>
              <a:t> las </a:t>
            </a:r>
            <a:r>
              <a:rPr lang="en-US" sz="2979" dirty="0" err="1">
                <a:solidFill>
                  <a:srgbClr val="000000"/>
                </a:solidFill>
                <a:latin typeface="Figtree 2"/>
              </a:rPr>
              <a:t>clases</a:t>
            </a:r>
            <a:endParaRPr lang="en-US" sz="2979" dirty="0">
              <a:solidFill>
                <a:srgbClr val="000000"/>
              </a:solidFill>
              <a:latin typeface="Figtree 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18055" y="6148277"/>
            <a:ext cx="9936475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3426"/>
              </a:lnSpc>
              <a:buAutoNum type="arabicPeriod"/>
            </a:pPr>
            <a:r>
              <a:rPr lang="en-US" sz="2979" dirty="0" err="1">
                <a:solidFill>
                  <a:srgbClr val="000000"/>
                </a:solidFill>
                <a:latin typeface="Figtree 1"/>
              </a:rPr>
              <a:t>Ingrese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www.brightspark.org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/professional-development. 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Haga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clic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"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Capacitaciones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ofrecidas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” (Class Offerings).</a:t>
            </a:r>
          </a:p>
          <a:p>
            <a:pPr>
              <a:lnSpc>
                <a:spcPts val="3426"/>
              </a:lnSpc>
            </a:pPr>
            <a:endParaRPr lang="en-US" sz="2979" dirty="0">
              <a:solidFill>
                <a:srgbClr val="000000"/>
              </a:solidFill>
              <a:latin typeface="Figtree 1"/>
            </a:endParaRPr>
          </a:p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 1"/>
              </a:rPr>
              <a:t>2.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la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sección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"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Capacitaciones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ofrecidas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",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haga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clic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      </a:t>
            </a:r>
          </a:p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 1"/>
              </a:rPr>
              <a:t>    "Ver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clases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” (View classes).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442284" y="8370216"/>
            <a:ext cx="2770374" cy="1326170"/>
            <a:chOff x="0" y="0"/>
            <a:chExt cx="3693832" cy="1768227"/>
          </a:xfrm>
        </p:grpSpPr>
        <p:sp>
          <p:nvSpPr>
            <p:cNvPr id="13" name="Freeform 13"/>
            <p:cNvSpPr/>
            <p:nvPr/>
          </p:nvSpPr>
          <p:spPr>
            <a:xfrm>
              <a:off x="2343446" y="417842"/>
              <a:ext cx="1350385" cy="1350385"/>
            </a:xfrm>
            <a:custGeom>
              <a:avLst/>
              <a:gdLst/>
              <a:ahLst/>
              <a:cxnLst/>
              <a:rect l="l" t="t" r="r" b="b"/>
              <a:pathLst>
                <a:path w="1350385" h="1350385">
                  <a:moveTo>
                    <a:pt x="0" y="0"/>
                  </a:moveTo>
                  <a:lnTo>
                    <a:pt x="1350386" y="0"/>
                  </a:lnTo>
                  <a:lnTo>
                    <a:pt x="1350386" y="1350385"/>
                  </a:lnTo>
                  <a:lnTo>
                    <a:pt x="0" y="1350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4" name="Group 14"/>
            <p:cNvGrpSpPr/>
            <p:nvPr/>
          </p:nvGrpSpPr>
          <p:grpSpPr>
            <a:xfrm>
              <a:off x="0" y="0"/>
              <a:ext cx="3018639" cy="1454265"/>
              <a:chOff x="0" y="0"/>
              <a:chExt cx="896260" cy="43178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357584"/>
            <a:ext cx="7429793" cy="4410246"/>
          </a:xfrm>
          <a:custGeom>
            <a:avLst/>
            <a:gdLst/>
            <a:ahLst/>
            <a:cxnLst/>
            <a:rect l="l" t="t" r="r" b="b"/>
            <a:pathLst>
              <a:path w="7429793" h="4410246">
                <a:moveTo>
                  <a:pt x="0" y="0"/>
                </a:moveTo>
                <a:lnTo>
                  <a:pt x="7429793" y="0"/>
                </a:lnTo>
                <a:lnTo>
                  <a:pt x="7429793" y="4410247"/>
                </a:lnTo>
                <a:lnTo>
                  <a:pt x="0" y="44102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50" b="-304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33561" y="7998323"/>
            <a:ext cx="2206813" cy="1056395"/>
            <a:chOff x="0" y="0"/>
            <a:chExt cx="2942417" cy="1408527"/>
          </a:xfrm>
        </p:grpSpPr>
        <p:sp>
          <p:nvSpPr>
            <p:cNvPr id="4" name="Freeform 4"/>
            <p:cNvSpPr/>
            <p:nvPr/>
          </p:nvSpPr>
          <p:spPr>
            <a:xfrm>
              <a:off x="1866733" y="332843"/>
              <a:ext cx="1075684" cy="1075684"/>
            </a:xfrm>
            <a:custGeom>
              <a:avLst/>
              <a:gdLst/>
              <a:ahLst/>
              <a:cxnLst/>
              <a:rect l="l" t="t" r="r" b="b"/>
              <a:pathLst>
                <a:path w="1075684" h="1075684">
                  <a:moveTo>
                    <a:pt x="0" y="0"/>
                  </a:moveTo>
                  <a:lnTo>
                    <a:pt x="1075684" y="0"/>
                  </a:lnTo>
                  <a:lnTo>
                    <a:pt x="1075684" y="1075684"/>
                  </a:lnTo>
                  <a:lnTo>
                    <a:pt x="0" y="1075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0" y="0"/>
              <a:ext cx="2404575" cy="1158432"/>
              <a:chOff x="0" y="0"/>
              <a:chExt cx="896260" cy="4317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6393818" y="7191560"/>
            <a:ext cx="806763" cy="806763"/>
          </a:xfrm>
          <a:custGeom>
            <a:avLst/>
            <a:gdLst/>
            <a:ahLst/>
            <a:cxnLst/>
            <a:rect l="l" t="t" r="r" b="b"/>
            <a:pathLst>
              <a:path w="806763" h="806763">
                <a:moveTo>
                  <a:pt x="0" y="0"/>
                </a:moveTo>
                <a:lnTo>
                  <a:pt x="806764" y="0"/>
                </a:lnTo>
                <a:lnTo>
                  <a:pt x="806764" y="806763"/>
                </a:lnTo>
                <a:lnTo>
                  <a:pt x="0" y="8067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743596" y="5348923"/>
            <a:ext cx="2223166" cy="2427570"/>
            <a:chOff x="0" y="0"/>
            <a:chExt cx="896260" cy="9786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6260" cy="978665"/>
            </a:xfrm>
            <a:custGeom>
              <a:avLst/>
              <a:gdLst/>
              <a:ahLst/>
              <a:cxnLst/>
              <a:rect l="l" t="t" r="r" b="b"/>
              <a:pathLst>
                <a:path w="896260" h="978665">
                  <a:moveTo>
                    <a:pt x="448130" y="0"/>
                  </a:moveTo>
                  <a:cubicBezTo>
                    <a:pt x="200635" y="0"/>
                    <a:pt x="0" y="219082"/>
                    <a:pt x="0" y="489332"/>
                  </a:cubicBezTo>
                  <a:cubicBezTo>
                    <a:pt x="0" y="759583"/>
                    <a:pt x="200635" y="978665"/>
                    <a:pt x="448130" y="978665"/>
                  </a:cubicBezTo>
                  <a:cubicBezTo>
                    <a:pt x="695626" y="978665"/>
                    <a:pt x="896260" y="759583"/>
                    <a:pt x="896260" y="489332"/>
                  </a:cubicBezTo>
                  <a:cubicBezTo>
                    <a:pt x="896260" y="219082"/>
                    <a:pt x="695626" y="0"/>
                    <a:pt x="4481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26522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84024" y="53650"/>
              <a:ext cx="728211" cy="833265"/>
            </a:xfrm>
            <a:prstGeom prst="rect">
              <a:avLst/>
            </a:prstGeom>
          </p:spPr>
          <p:txBody>
            <a:bodyPr lIns="85047" tIns="85047" rIns="85047" bIns="85047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7993316"/>
            <a:ext cx="533204" cy="53320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652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3"/>
                </a:lnSpc>
              </a:pPr>
              <a:r>
                <a:rPr lang="en-US" sz="1966">
                  <a:solidFill>
                    <a:srgbClr val="000000"/>
                  </a:solidFill>
                  <a:latin typeface="Figtree 1"/>
                </a:rPr>
                <a:t>3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97200" y="6296106"/>
            <a:ext cx="533204" cy="53320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652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3"/>
                </a:lnSpc>
              </a:pPr>
              <a:r>
                <a:rPr lang="en-US" sz="1966">
                  <a:solidFill>
                    <a:srgbClr val="000000"/>
                  </a:solidFill>
                  <a:latin typeface="Figtree 1"/>
                </a:rPr>
                <a:t>4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9150991" y="2527618"/>
            <a:ext cx="4784696" cy="6273376"/>
          </a:xfrm>
          <a:custGeom>
            <a:avLst/>
            <a:gdLst/>
            <a:ahLst/>
            <a:cxnLst/>
            <a:rect l="l" t="t" r="r" b="b"/>
            <a:pathLst>
              <a:path w="4784696" h="6273376">
                <a:moveTo>
                  <a:pt x="0" y="0"/>
                </a:moveTo>
                <a:lnTo>
                  <a:pt x="4784697" y="0"/>
                </a:lnTo>
                <a:lnTo>
                  <a:pt x="4784697" y="6273376"/>
                </a:lnTo>
                <a:lnTo>
                  <a:pt x="0" y="62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879" r="-43549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50184" y="650103"/>
            <a:ext cx="16216617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 1"/>
              </a:rPr>
              <a:t>3. 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continuación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, se le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dirigirá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una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página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web que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muestra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las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clases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que se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encuentran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disponibles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. </a:t>
            </a:r>
          </a:p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 1"/>
              </a:rPr>
              <a:t>
Si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una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de las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clases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le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interesa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inmediatamente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,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puede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hacer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clic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en</a:t>
            </a:r>
            <a:endParaRPr lang="en-US" sz="2979" dirty="0">
              <a:solidFill>
                <a:srgbClr val="000000"/>
              </a:solidFill>
              <a:latin typeface="Figtree 1"/>
            </a:endParaRPr>
          </a:p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 1"/>
              </a:rPr>
              <a:t> "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Agregar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al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carrito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"  (Add to cart)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desde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este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menú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512051" y="2944997"/>
            <a:ext cx="3582384" cy="566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 1"/>
              </a:rPr>
              <a:t>4. Si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desea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obtener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más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información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sobre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una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clase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antes de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comprar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el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acceso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,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haga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clic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la imagen para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abrir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su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“landing page”.</a:t>
            </a:r>
          </a:p>
          <a:p>
            <a:pPr algn="l">
              <a:lnSpc>
                <a:spcPts val="3426"/>
              </a:lnSpc>
            </a:pPr>
            <a:endParaRPr lang="en-US" sz="2979" dirty="0">
              <a:solidFill>
                <a:srgbClr val="000000"/>
              </a:solidFill>
              <a:latin typeface="Figtree 1"/>
            </a:endParaRPr>
          </a:p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 1"/>
              </a:rPr>
              <a:t>Si decide que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desea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tomar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la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clase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,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haga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clic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"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Agregar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al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carrito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" (add to cart)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desde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esta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página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2559844" y="4218942"/>
            <a:ext cx="1545971" cy="740052"/>
            <a:chOff x="0" y="0"/>
            <a:chExt cx="2061295" cy="986736"/>
          </a:xfrm>
        </p:grpSpPr>
        <p:sp>
          <p:nvSpPr>
            <p:cNvPr id="22" name="Freeform 22"/>
            <p:cNvSpPr/>
            <p:nvPr/>
          </p:nvSpPr>
          <p:spPr>
            <a:xfrm>
              <a:off x="1307730" y="233171"/>
              <a:ext cx="753565" cy="753565"/>
            </a:xfrm>
            <a:custGeom>
              <a:avLst/>
              <a:gdLst/>
              <a:ahLst/>
              <a:cxnLst/>
              <a:rect l="l" t="t" r="r" b="b"/>
              <a:pathLst>
                <a:path w="753565" h="753565">
                  <a:moveTo>
                    <a:pt x="0" y="0"/>
                  </a:moveTo>
                  <a:lnTo>
                    <a:pt x="753565" y="0"/>
                  </a:lnTo>
                  <a:lnTo>
                    <a:pt x="753565" y="753565"/>
                  </a:lnTo>
                  <a:lnTo>
                    <a:pt x="0" y="753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3" name="Group 23"/>
            <p:cNvGrpSpPr/>
            <p:nvPr/>
          </p:nvGrpSpPr>
          <p:grpSpPr>
            <a:xfrm>
              <a:off x="0" y="0"/>
              <a:ext cx="1684512" cy="811534"/>
              <a:chOff x="0" y="0"/>
              <a:chExt cx="896260" cy="43178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26" name="Freeform 26"/>
          <p:cNvSpPr/>
          <p:nvPr/>
        </p:nvSpPr>
        <p:spPr>
          <a:xfrm rot="1554333" flipH="1" flipV="1">
            <a:off x="7555195" y="3695275"/>
            <a:ext cx="977906" cy="1848275"/>
          </a:xfrm>
          <a:custGeom>
            <a:avLst/>
            <a:gdLst/>
            <a:ahLst/>
            <a:cxnLst/>
            <a:rect l="l" t="t" r="r" b="b"/>
            <a:pathLst>
              <a:path w="977906" h="1848275">
                <a:moveTo>
                  <a:pt x="977905" y="1848275"/>
                </a:moveTo>
                <a:lnTo>
                  <a:pt x="0" y="1848275"/>
                </a:lnTo>
                <a:lnTo>
                  <a:pt x="0" y="0"/>
                </a:lnTo>
                <a:lnTo>
                  <a:pt x="977905" y="0"/>
                </a:lnTo>
                <a:lnTo>
                  <a:pt x="977905" y="184827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33586" y="2044592"/>
            <a:ext cx="9690301" cy="6570929"/>
          </a:xfrm>
          <a:custGeom>
            <a:avLst/>
            <a:gdLst/>
            <a:ahLst/>
            <a:cxnLst/>
            <a:rect l="l" t="t" r="r" b="b"/>
            <a:pathLst>
              <a:path w="9690301" h="6570929">
                <a:moveTo>
                  <a:pt x="0" y="0"/>
                </a:moveTo>
                <a:lnTo>
                  <a:pt x="9690301" y="0"/>
                </a:lnTo>
                <a:lnTo>
                  <a:pt x="9690301" y="6570929"/>
                </a:lnTo>
                <a:lnTo>
                  <a:pt x="0" y="6570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23" r="-1033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88436" y="2627657"/>
            <a:ext cx="4477617" cy="3795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7"/>
              </a:lnSpc>
            </a:pPr>
            <a:r>
              <a:rPr lang="en-US" sz="3198" dirty="0">
                <a:solidFill>
                  <a:srgbClr val="000000"/>
                </a:solidFill>
                <a:latin typeface="Figtree 1"/>
              </a:rPr>
              <a:t>1.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Cuando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esté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listo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para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pagar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,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haga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clic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en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el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icono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del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carrito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en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la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esquina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superior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derecha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.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Luego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,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haga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clic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en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"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Proceder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a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finalizar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la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compra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” (Proceed to Checkout).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23129" y="987781"/>
            <a:ext cx="7014714" cy="470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7"/>
              </a:lnSpc>
            </a:pPr>
            <a:r>
              <a:rPr lang="en-US" sz="3198" dirty="0">
                <a:solidFill>
                  <a:srgbClr val="000000"/>
                </a:solidFill>
                <a:latin typeface="Figtree 2"/>
              </a:rPr>
              <a:t>Segunda </a:t>
            </a:r>
            <a:r>
              <a:rPr lang="en-US" sz="3198" dirty="0" err="1">
                <a:solidFill>
                  <a:srgbClr val="000000"/>
                </a:solidFill>
                <a:latin typeface="Figtree 2"/>
              </a:rPr>
              <a:t>parte</a:t>
            </a:r>
            <a:r>
              <a:rPr lang="en-US" sz="3198" dirty="0">
                <a:solidFill>
                  <a:srgbClr val="000000"/>
                </a:solidFill>
                <a:latin typeface="Figtree 2"/>
              </a:rPr>
              <a:t>: </a:t>
            </a:r>
            <a:r>
              <a:rPr lang="en-US" sz="3198" dirty="0" err="1">
                <a:solidFill>
                  <a:srgbClr val="000000"/>
                </a:solidFill>
                <a:latin typeface="Figtree 2"/>
              </a:rPr>
              <a:t>Compra</a:t>
            </a:r>
            <a:r>
              <a:rPr lang="en-US" sz="3198" dirty="0">
                <a:solidFill>
                  <a:srgbClr val="000000"/>
                </a:solidFill>
                <a:latin typeface="Figtree 2"/>
              </a:rPr>
              <a:t> de </a:t>
            </a:r>
            <a:r>
              <a:rPr lang="en-US" sz="3198" dirty="0" err="1">
                <a:solidFill>
                  <a:srgbClr val="000000"/>
                </a:solidFill>
                <a:latin typeface="Figtree 2"/>
              </a:rPr>
              <a:t>una</a:t>
            </a:r>
            <a:r>
              <a:rPr lang="en-US" sz="3198" dirty="0">
                <a:solidFill>
                  <a:srgbClr val="000000"/>
                </a:solidFill>
                <a:latin typeface="Figtree 2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Figtree 2"/>
              </a:rPr>
              <a:t>clase</a:t>
            </a:r>
            <a:endParaRPr lang="en-US" sz="3198" dirty="0">
              <a:solidFill>
                <a:srgbClr val="000000"/>
              </a:solidFill>
              <a:latin typeface="Figtree 2"/>
            </a:endParaRPr>
          </a:p>
        </p:txBody>
      </p:sp>
      <p:grpSp>
        <p:nvGrpSpPr>
          <p:cNvPr id="5" name="Group 5"/>
          <p:cNvGrpSpPr/>
          <p:nvPr/>
        </p:nvGrpSpPr>
        <p:grpSpPr>
          <a:xfrm rot="220450">
            <a:off x="11397865" y="6860407"/>
            <a:ext cx="4798341" cy="2296952"/>
            <a:chOff x="0" y="0"/>
            <a:chExt cx="6397788" cy="3062603"/>
          </a:xfrm>
        </p:grpSpPr>
        <p:sp>
          <p:nvSpPr>
            <p:cNvPr id="6" name="Freeform 6"/>
            <p:cNvSpPr/>
            <p:nvPr/>
          </p:nvSpPr>
          <p:spPr>
            <a:xfrm>
              <a:off x="4058894" y="723710"/>
              <a:ext cx="2338893" cy="2338893"/>
            </a:xfrm>
            <a:custGeom>
              <a:avLst/>
              <a:gdLst/>
              <a:ahLst/>
              <a:cxnLst/>
              <a:rect l="l" t="t" r="r" b="b"/>
              <a:pathLst>
                <a:path w="2338893" h="2338893">
                  <a:moveTo>
                    <a:pt x="0" y="0"/>
                  </a:moveTo>
                  <a:lnTo>
                    <a:pt x="2338894" y="0"/>
                  </a:lnTo>
                  <a:lnTo>
                    <a:pt x="2338894" y="2338893"/>
                  </a:lnTo>
                  <a:lnTo>
                    <a:pt x="0" y="2338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5228341" cy="2518815"/>
              <a:chOff x="0" y="0"/>
              <a:chExt cx="896260" cy="43178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 rot="220450">
            <a:off x="11725838" y="4112528"/>
            <a:ext cx="2386158" cy="1142247"/>
            <a:chOff x="0" y="0"/>
            <a:chExt cx="3181544" cy="1522996"/>
          </a:xfrm>
        </p:grpSpPr>
        <p:sp>
          <p:nvSpPr>
            <p:cNvPr id="11" name="Freeform 11"/>
            <p:cNvSpPr/>
            <p:nvPr/>
          </p:nvSpPr>
          <p:spPr>
            <a:xfrm>
              <a:off x="2018440" y="359892"/>
              <a:ext cx="1163104" cy="1163104"/>
            </a:xfrm>
            <a:custGeom>
              <a:avLst/>
              <a:gdLst/>
              <a:ahLst/>
              <a:cxnLst/>
              <a:rect l="l" t="t" r="r" b="b"/>
              <a:pathLst>
                <a:path w="1163104" h="1163104">
                  <a:moveTo>
                    <a:pt x="0" y="0"/>
                  </a:moveTo>
                  <a:lnTo>
                    <a:pt x="1163104" y="0"/>
                  </a:lnTo>
                  <a:lnTo>
                    <a:pt x="1163104" y="1163104"/>
                  </a:lnTo>
                  <a:lnTo>
                    <a:pt x="0" y="1163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2599992" cy="1252577"/>
              <a:chOff x="0" y="0"/>
              <a:chExt cx="896260" cy="43178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Freeform 15"/>
          <p:cNvSpPr/>
          <p:nvPr/>
        </p:nvSpPr>
        <p:spPr>
          <a:xfrm rot="4790149" flipV="1">
            <a:off x="10494456" y="5014455"/>
            <a:ext cx="873668" cy="1651262"/>
          </a:xfrm>
          <a:custGeom>
            <a:avLst/>
            <a:gdLst/>
            <a:ahLst/>
            <a:cxnLst/>
            <a:rect l="l" t="t" r="r" b="b"/>
            <a:pathLst>
              <a:path w="873668" h="1651262">
                <a:moveTo>
                  <a:pt x="0" y="1651262"/>
                </a:moveTo>
                <a:lnTo>
                  <a:pt x="873668" y="1651262"/>
                </a:lnTo>
                <a:lnTo>
                  <a:pt x="873668" y="0"/>
                </a:lnTo>
                <a:lnTo>
                  <a:pt x="0" y="0"/>
                </a:lnTo>
                <a:lnTo>
                  <a:pt x="0" y="165126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239000" y="6230188"/>
            <a:ext cx="3339737" cy="1897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7"/>
              </a:lnSpc>
            </a:pPr>
            <a:r>
              <a:rPr lang="en-US" sz="3198" dirty="0" err="1">
                <a:solidFill>
                  <a:srgbClr val="000000"/>
                </a:solidFill>
                <a:latin typeface="Figtree 1"/>
              </a:rPr>
              <a:t>Atención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: ¡Si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tiene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un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código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de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cupón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,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agreguélo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Figtree 1"/>
              </a:rPr>
              <a:t>aquí</a:t>
            </a:r>
            <a:r>
              <a:rPr lang="en-US" sz="3198" dirty="0">
                <a:solidFill>
                  <a:srgbClr val="000000"/>
                </a:solidFill>
                <a:latin typeface="Figtree 1"/>
              </a:rPr>
              <a:t>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91059" y="2458868"/>
            <a:ext cx="6281334" cy="7125883"/>
          </a:xfrm>
          <a:custGeom>
            <a:avLst/>
            <a:gdLst/>
            <a:ahLst/>
            <a:cxnLst/>
            <a:rect l="l" t="t" r="r" b="b"/>
            <a:pathLst>
              <a:path w="6281334" h="7125883">
                <a:moveTo>
                  <a:pt x="0" y="0"/>
                </a:moveTo>
                <a:lnTo>
                  <a:pt x="6281334" y="0"/>
                </a:lnTo>
                <a:lnTo>
                  <a:pt x="6281334" y="7125883"/>
                </a:lnTo>
                <a:lnTo>
                  <a:pt x="0" y="71258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479679" y="3413110"/>
            <a:ext cx="5661421" cy="4681258"/>
          </a:xfrm>
          <a:custGeom>
            <a:avLst/>
            <a:gdLst/>
            <a:ahLst/>
            <a:cxnLst/>
            <a:rect l="l" t="t" r="r" b="b"/>
            <a:pathLst>
              <a:path w="5661421" h="4681258">
                <a:moveTo>
                  <a:pt x="0" y="0"/>
                </a:moveTo>
                <a:lnTo>
                  <a:pt x="5661421" y="0"/>
                </a:lnTo>
                <a:lnTo>
                  <a:pt x="5661421" y="4681257"/>
                </a:lnTo>
                <a:lnTo>
                  <a:pt x="0" y="46812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038225"/>
            <a:ext cx="16230600" cy="86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 1"/>
              </a:rPr>
              <a:t>3)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Llene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el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formulario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con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su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información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de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contacto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,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dirección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de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facturación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,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información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de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pago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* y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luego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haga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clic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"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Realizar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la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compra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” (Place Order)</a:t>
            </a:r>
          </a:p>
        </p:txBody>
      </p:sp>
      <p:grpSp>
        <p:nvGrpSpPr>
          <p:cNvPr id="5" name="Group 5"/>
          <p:cNvGrpSpPr/>
          <p:nvPr/>
        </p:nvGrpSpPr>
        <p:grpSpPr>
          <a:xfrm rot="220450">
            <a:off x="11136168" y="6880833"/>
            <a:ext cx="3291610" cy="1575685"/>
            <a:chOff x="0" y="0"/>
            <a:chExt cx="4388813" cy="2100913"/>
          </a:xfrm>
        </p:grpSpPr>
        <p:sp>
          <p:nvSpPr>
            <p:cNvPr id="6" name="Freeform 6"/>
            <p:cNvSpPr/>
            <p:nvPr/>
          </p:nvSpPr>
          <p:spPr>
            <a:xfrm>
              <a:off x="2784357" y="496457"/>
              <a:ext cx="1604455" cy="1604455"/>
            </a:xfrm>
            <a:custGeom>
              <a:avLst/>
              <a:gdLst/>
              <a:ahLst/>
              <a:cxnLst/>
              <a:rect l="l" t="t" r="r" b="b"/>
              <a:pathLst>
                <a:path w="1604455" h="1604455">
                  <a:moveTo>
                    <a:pt x="0" y="0"/>
                  </a:moveTo>
                  <a:lnTo>
                    <a:pt x="1604456" y="0"/>
                  </a:lnTo>
                  <a:lnTo>
                    <a:pt x="1604456" y="1604456"/>
                  </a:lnTo>
                  <a:lnTo>
                    <a:pt x="0" y="1604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3586585" cy="1727880"/>
              <a:chOff x="0" y="0"/>
              <a:chExt cx="896260" cy="43178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6040" y="2278032"/>
            <a:ext cx="10524488" cy="4899485"/>
          </a:xfrm>
          <a:custGeom>
            <a:avLst/>
            <a:gdLst/>
            <a:ahLst/>
            <a:cxnLst/>
            <a:rect l="l" t="t" r="r" b="b"/>
            <a:pathLst>
              <a:path w="10524488" h="4899485">
                <a:moveTo>
                  <a:pt x="0" y="0"/>
                </a:moveTo>
                <a:lnTo>
                  <a:pt x="10524488" y="0"/>
                </a:lnTo>
                <a:lnTo>
                  <a:pt x="10524488" y="4899485"/>
                </a:lnTo>
                <a:lnTo>
                  <a:pt x="0" y="48994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98" b="-905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24681" y="2278032"/>
            <a:ext cx="4447279" cy="7006067"/>
          </a:xfrm>
          <a:custGeom>
            <a:avLst/>
            <a:gdLst/>
            <a:ahLst/>
            <a:cxnLst/>
            <a:rect l="l" t="t" r="r" b="b"/>
            <a:pathLst>
              <a:path w="4447279" h="7006067">
                <a:moveTo>
                  <a:pt x="0" y="0"/>
                </a:moveTo>
                <a:lnTo>
                  <a:pt x="4447279" y="0"/>
                </a:lnTo>
                <a:lnTo>
                  <a:pt x="4447279" y="7006067"/>
                </a:lnTo>
                <a:lnTo>
                  <a:pt x="0" y="7006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16040" y="1038225"/>
            <a:ext cx="15360915" cy="86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 1"/>
              </a:rPr>
              <a:t>Una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vez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que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compre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con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éxito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una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clase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, se le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redirigirá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esta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página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. (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Sugerencia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: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puede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hacer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una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captura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de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pantalla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y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guardar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esta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página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como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referencia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el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futuro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).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43464" y="7560201"/>
            <a:ext cx="9706589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26"/>
              </a:lnSpc>
              <a:spcBef>
                <a:spcPct val="0"/>
              </a:spcBef>
            </a:pPr>
            <a:r>
              <a:rPr lang="en-US" sz="2979" dirty="0" err="1">
                <a:solidFill>
                  <a:srgbClr val="000000"/>
                </a:solidFill>
                <a:latin typeface="Figtree 1"/>
              </a:rPr>
              <a:t>También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recibirá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un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correo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electrónico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confirmando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su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compra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a la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cuenta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que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utiliza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para acceder a WordPress.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Vendrá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de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BrightSpark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, con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el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asunto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"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Su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pedido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de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BrightSpark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ha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sido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recibido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". El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contenido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se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verá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así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6315" y="2490271"/>
            <a:ext cx="13658252" cy="1430280"/>
          </a:xfrm>
          <a:custGeom>
            <a:avLst/>
            <a:gdLst/>
            <a:ahLst/>
            <a:cxnLst/>
            <a:rect l="l" t="t" r="r" b="b"/>
            <a:pathLst>
              <a:path w="13658252" h="1430280">
                <a:moveTo>
                  <a:pt x="0" y="0"/>
                </a:moveTo>
                <a:lnTo>
                  <a:pt x="13658252" y="0"/>
                </a:lnTo>
                <a:lnTo>
                  <a:pt x="13658252" y="1430280"/>
                </a:lnTo>
                <a:lnTo>
                  <a:pt x="0" y="1430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220450">
            <a:off x="11576328" y="2281111"/>
            <a:ext cx="2501906" cy="1197655"/>
            <a:chOff x="0" y="0"/>
            <a:chExt cx="3335874" cy="1596874"/>
          </a:xfrm>
        </p:grpSpPr>
        <p:sp>
          <p:nvSpPr>
            <p:cNvPr id="4" name="Freeform 4"/>
            <p:cNvSpPr/>
            <p:nvPr/>
          </p:nvSpPr>
          <p:spPr>
            <a:xfrm>
              <a:off x="2116350" y="377350"/>
              <a:ext cx="1219524" cy="1219524"/>
            </a:xfrm>
            <a:custGeom>
              <a:avLst/>
              <a:gdLst/>
              <a:ahLst/>
              <a:cxnLst/>
              <a:rect l="l" t="t" r="r" b="b"/>
              <a:pathLst>
                <a:path w="1219524" h="1219524">
                  <a:moveTo>
                    <a:pt x="0" y="0"/>
                  </a:moveTo>
                  <a:lnTo>
                    <a:pt x="1219524" y="0"/>
                  </a:lnTo>
                  <a:lnTo>
                    <a:pt x="1219524" y="1219524"/>
                  </a:lnTo>
                  <a:lnTo>
                    <a:pt x="0" y="1219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0" y="0"/>
              <a:ext cx="2726112" cy="1313337"/>
              <a:chOff x="0" y="0"/>
              <a:chExt cx="896260" cy="4317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6603299" y="4120576"/>
            <a:ext cx="9719265" cy="3881091"/>
          </a:xfrm>
          <a:custGeom>
            <a:avLst/>
            <a:gdLst/>
            <a:ahLst/>
            <a:cxnLst/>
            <a:rect l="l" t="t" r="r" b="b"/>
            <a:pathLst>
              <a:path w="9719265" h="3881091">
                <a:moveTo>
                  <a:pt x="0" y="0"/>
                </a:moveTo>
                <a:lnTo>
                  <a:pt x="9719265" y="0"/>
                </a:lnTo>
                <a:lnTo>
                  <a:pt x="9719265" y="3881091"/>
                </a:lnTo>
                <a:lnTo>
                  <a:pt x="0" y="38810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220450">
            <a:off x="6470566" y="6015522"/>
            <a:ext cx="1573739" cy="753344"/>
            <a:chOff x="0" y="0"/>
            <a:chExt cx="2098318" cy="1004459"/>
          </a:xfrm>
        </p:grpSpPr>
        <p:sp>
          <p:nvSpPr>
            <p:cNvPr id="10" name="Freeform 10"/>
            <p:cNvSpPr/>
            <p:nvPr/>
          </p:nvSpPr>
          <p:spPr>
            <a:xfrm>
              <a:off x="1331218" y="237359"/>
              <a:ext cx="767100" cy="767100"/>
            </a:xfrm>
            <a:custGeom>
              <a:avLst/>
              <a:gdLst/>
              <a:ahLst/>
              <a:cxnLst/>
              <a:rect l="l" t="t" r="r" b="b"/>
              <a:pathLst>
                <a:path w="767100" h="767100">
                  <a:moveTo>
                    <a:pt x="0" y="0"/>
                  </a:moveTo>
                  <a:lnTo>
                    <a:pt x="767100" y="0"/>
                  </a:lnTo>
                  <a:lnTo>
                    <a:pt x="767100" y="767100"/>
                  </a:lnTo>
                  <a:lnTo>
                    <a:pt x="0" y="767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1" name="Group 11"/>
            <p:cNvGrpSpPr/>
            <p:nvPr/>
          </p:nvGrpSpPr>
          <p:grpSpPr>
            <a:xfrm>
              <a:off x="0" y="0"/>
              <a:ext cx="1714768" cy="826110"/>
              <a:chOff x="0" y="0"/>
              <a:chExt cx="896260" cy="43178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 rot="220450">
            <a:off x="6625820" y="7289569"/>
            <a:ext cx="1573739" cy="753344"/>
            <a:chOff x="0" y="0"/>
            <a:chExt cx="2098318" cy="1004459"/>
          </a:xfrm>
        </p:grpSpPr>
        <p:sp>
          <p:nvSpPr>
            <p:cNvPr id="15" name="Freeform 15"/>
            <p:cNvSpPr/>
            <p:nvPr/>
          </p:nvSpPr>
          <p:spPr>
            <a:xfrm>
              <a:off x="1331218" y="237359"/>
              <a:ext cx="767100" cy="767100"/>
            </a:xfrm>
            <a:custGeom>
              <a:avLst/>
              <a:gdLst/>
              <a:ahLst/>
              <a:cxnLst/>
              <a:rect l="l" t="t" r="r" b="b"/>
              <a:pathLst>
                <a:path w="767100" h="767100">
                  <a:moveTo>
                    <a:pt x="0" y="0"/>
                  </a:moveTo>
                  <a:lnTo>
                    <a:pt x="767100" y="0"/>
                  </a:lnTo>
                  <a:lnTo>
                    <a:pt x="767100" y="767100"/>
                  </a:lnTo>
                  <a:lnTo>
                    <a:pt x="0" y="767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6" name="Group 16"/>
            <p:cNvGrpSpPr/>
            <p:nvPr/>
          </p:nvGrpSpPr>
          <p:grpSpPr>
            <a:xfrm>
              <a:off x="0" y="0"/>
              <a:ext cx="1714768" cy="826110"/>
              <a:chOff x="0" y="0"/>
              <a:chExt cx="896260" cy="43178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19" name="Freeform 19"/>
          <p:cNvSpPr/>
          <p:nvPr/>
        </p:nvSpPr>
        <p:spPr>
          <a:xfrm>
            <a:off x="8395262" y="7287544"/>
            <a:ext cx="8864038" cy="2310259"/>
          </a:xfrm>
          <a:custGeom>
            <a:avLst/>
            <a:gdLst/>
            <a:ahLst/>
            <a:cxnLst/>
            <a:rect l="l" t="t" r="r" b="b"/>
            <a:pathLst>
              <a:path w="8864038" h="2310259">
                <a:moveTo>
                  <a:pt x="0" y="0"/>
                </a:moveTo>
                <a:lnTo>
                  <a:pt x="8864038" y="0"/>
                </a:lnTo>
                <a:lnTo>
                  <a:pt x="8864038" y="2310259"/>
                </a:lnTo>
                <a:lnTo>
                  <a:pt x="0" y="23102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5140" b="-4347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86315" y="698722"/>
            <a:ext cx="15436249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6"/>
              </a:lnSpc>
            </a:pPr>
            <a:r>
              <a:rPr lang="en-US" sz="2979" dirty="0" err="1">
                <a:solidFill>
                  <a:srgbClr val="000000"/>
                </a:solidFill>
                <a:latin typeface="Figtree 1"/>
              </a:rPr>
              <a:t>También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puede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encontrar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el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comprobante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de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compra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la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información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de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su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cuenta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.</a:t>
            </a:r>
          </a:p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 1"/>
              </a:rPr>
              <a:t>
Vaya a la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esquina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superior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derecha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de la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página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y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haga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clic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el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icono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que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parece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una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persona y que dice "Mi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cuenta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” (My Account).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86315" y="4505503"/>
            <a:ext cx="4914485" cy="39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 1"/>
              </a:rPr>
              <a:t>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continuación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,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seleccione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"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Pedidos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" (orders)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el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menú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de la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izquierda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.</a:t>
            </a:r>
          </a:p>
          <a:p>
            <a:pPr algn="l">
              <a:lnSpc>
                <a:spcPts val="3426"/>
              </a:lnSpc>
            </a:pPr>
            <a:endParaRPr lang="en-US" sz="2979" dirty="0">
              <a:solidFill>
                <a:srgbClr val="000000"/>
              </a:solidFill>
              <a:latin typeface="Figtree 1"/>
            </a:endParaRPr>
          </a:p>
          <a:p>
            <a:pPr>
              <a:lnSpc>
                <a:spcPts val="3426"/>
              </a:lnSpc>
            </a:pPr>
            <a:r>
              <a:rPr lang="en-US" sz="2979" dirty="0" err="1">
                <a:solidFill>
                  <a:srgbClr val="000000"/>
                </a:solidFill>
                <a:latin typeface="Figtree 1"/>
              </a:rPr>
              <a:t>Luego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haga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clic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"Mis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cursos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”(My Courses) para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ver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sus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cursos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anteriores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y acceder 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los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cursos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nuevos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/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activos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. </a:t>
            </a:r>
          </a:p>
        </p:txBody>
      </p:sp>
      <p:sp>
        <p:nvSpPr>
          <p:cNvPr id="22" name="Freeform 22"/>
          <p:cNvSpPr/>
          <p:nvPr/>
        </p:nvSpPr>
        <p:spPr>
          <a:xfrm rot="-494632" flipH="1">
            <a:off x="7341440" y="7747196"/>
            <a:ext cx="1159279" cy="1196675"/>
          </a:xfrm>
          <a:custGeom>
            <a:avLst/>
            <a:gdLst/>
            <a:ahLst/>
            <a:cxnLst/>
            <a:rect l="l" t="t" r="r" b="b"/>
            <a:pathLst>
              <a:path w="1159279" h="1196675">
                <a:moveTo>
                  <a:pt x="1159279" y="0"/>
                </a:moveTo>
                <a:lnTo>
                  <a:pt x="0" y="0"/>
                </a:lnTo>
                <a:lnTo>
                  <a:pt x="0" y="1196675"/>
                </a:lnTo>
                <a:lnTo>
                  <a:pt x="1159279" y="1196675"/>
                </a:lnTo>
                <a:lnTo>
                  <a:pt x="115927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55335"/>
            <a:ext cx="9795998" cy="6366009"/>
          </a:xfrm>
          <a:custGeom>
            <a:avLst/>
            <a:gdLst/>
            <a:ahLst/>
            <a:cxnLst/>
            <a:rect l="l" t="t" r="r" b="b"/>
            <a:pathLst>
              <a:path w="9795998" h="6366009">
                <a:moveTo>
                  <a:pt x="0" y="0"/>
                </a:moveTo>
                <a:lnTo>
                  <a:pt x="9795998" y="0"/>
                </a:lnTo>
                <a:lnTo>
                  <a:pt x="9795998" y="6366009"/>
                </a:lnTo>
                <a:lnTo>
                  <a:pt x="0" y="63660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73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3833899"/>
            <a:ext cx="8829667" cy="3208881"/>
          </a:xfrm>
          <a:custGeom>
            <a:avLst/>
            <a:gdLst/>
            <a:ahLst/>
            <a:cxnLst/>
            <a:rect l="l" t="t" r="r" b="b"/>
            <a:pathLst>
              <a:path w="8829667" h="3208881">
                <a:moveTo>
                  <a:pt x="0" y="0"/>
                </a:moveTo>
                <a:lnTo>
                  <a:pt x="8829667" y="0"/>
                </a:lnTo>
                <a:lnTo>
                  <a:pt x="8829667" y="3208881"/>
                </a:lnTo>
                <a:lnTo>
                  <a:pt x="0" y="3208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038225"/>
            <a:ext cx="14920465" cy="86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 1"/>
              </a:rPr>
              <a:t>4.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Cuando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esté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listo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o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lista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para acceder 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su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curso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,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haga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clic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dicho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curso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las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opciones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de "Mis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cursos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”(My Courses”). Le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llevará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esta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página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01340" y="7595727"/>
            <a:ext cx="5934203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 1"/>
              </a:rPr>
              <a:t>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continuación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,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haga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clic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"Acceder 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esta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clase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” (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Accesing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this class). Se le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dirigirá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una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página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de la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lección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, la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cual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estará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vinculada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a </a:t>
            </a:r>
            <a:r>
              <a:rPr lang="en-US" sz="2979">
                <a:solidFill>
                  <a:srgbClr val="000000"/>
                </a:solidFill>
                <a:latin typeface="Figtree 1"/>
              </a:rPr>
              <a:t>una </a:t>
            </a:r>
            <a:r>
              <a:rPr lang="en-US" sz="2979" dirty="0" err="1">
                <a:solidFill>
                  <a:srgbClr val="000000"/>
                </a:solidFill>
                <a:latin typeface="Figtree 1"/>
              </a:rPr>
              <a:t>reunión</a:t>
            </a:r>
            <a:r>
              <a:rPr lang="en-US" sz="2979" dirty="0">
                <a:solidFill>
                  <a:srgbClr val="000000"/>
                </a:solidFill>
                <a:latin typeface="Figtree 1"/>
              </a:rPr>
              <a:t> de Zoom.</a:t>
            </a:r>
          </a:p>
        </p:txBody>
      </p:sp>
      <p:grpSp>
        <p:nvGrpSpPr>
          <p:cNvPr id="6" name="Group 6"/>
          <p:cNvGrpSpPr/>
          <p:nvPr/>
        </p:nvGrpSpPr>
        <p:grpSpPr>
          <a:xfrm rot="220450">
            <a:off x="1816137" y="7400459"/>
            <a:ext cx="3641065" cy="1742968"/>
            <a:chOff x="0" y="0"/>
            <a:chExt cx="4854754" cy="2323957"/>
          </a:xfrm>
        </p:grpSpPr>
        <p:sp>
          <p:nvSpPr>
            <p:cNvPr id="7" name="Freeform 7"/>
            <p:cNvSpPr/>
            <p:nvPr/>
          </p:nvSpPr>
          <p:spPr>
            <a:xfrm>
              <a:off x="3079960" y="549164"/>
              <a:ext cx="1774793" cy="1774793"/>
            </a:xfrm>
            <a:custGeom>
              <a:avLst/>
              <a:gdLst/>
              <a:ahLst/>
              <a:cxnLst/>
              <a:rect l="l" t="t" r="r" b="b"/>
              <a:pathLst>
                <a:path w="1774793" h="1774793">
                  <a:moveTo>
                    <a:pt x="0" y="0"/>
                  </a:moveTo>
                  <a:lnTo>
                    <a:pt x="1774794" y="0"/>
                  </a:lnTo>
                  <a:lnTo>
                    <a:pt x="1774794" y="1774793"/>
                  </a:lnTo>
                  <a:lnTo>
                    <a:pt x="0" y="1774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3967357" cy="1911321"/>
              <a:chOff x="0" y="0"/>
              <a:chExt cx="896260" cy="4317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 rot="220450">
            <a:off x="9196105" y="4566856"/>
            <a:ext cx="3641065" cy="1742968"/>
            <a:chOff x="0" y="0"/>
            <a:chExt cx="4854754" cy="2323957"/>
          </a:xfrm>
        </p:grpSpPr>
        <p:sp>
          <p:nvSpPr>
            <p:cNvPr id="12" name="Freeform 12"/>
            <p:cNvSpPr/>
            <p:nvPr/>
          </p:nvSpPr>
          <p:spPr>
            <a:xfrm>
              <a:off x="3079960" y="549164"/>
              <a:ext cx="1774793" cy="1774793"/>
            </a:xfrm>
            <a:custGeom>
              <a:avLst/>
              <a:gdLst/>
              <a:ahLst/>
              <a:cxnLst/>
              <a:rect l="l" t="t" r="r" b="b"/>
              <a:pathLst>
                <a:path w="1774793" h="1774793">
                  <a:moveTo>
                    <a:pt x="0" y="0"/>
                  </a:moveTo>
                  <a:lnTo>
                    <a:pt x="1774794" y="0"/>
                  </a:lnTo>
                  <a:lnTo>
                    <a:pt x="1774794" y="1774793"/>
                  </a:lnTo>
                  <a:lnTo>
                    <a:pt x="0" y="1774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3" name="Group 13"/>
            <p:cNvGrpSpPr/>
            <p:nvPr/>
          </p:nvGrpSpPr>
          <p:grpSpPr>
            <a:xfrm>
              <a:off x="0" y="0"/>
              <a:ext cx="3967357" cy="1911321"/>
              <a:chOff x="0" y="0"/>
              <a:chExt cx="896260" cy="43178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 rot="4272850" flipV="1">
            <a:off x="9397399" y="5925905"/>
            <a:ext cx="1206630" cy="2280572"/>
          </a:xfrm>
          <a:custGeom>
            <a:avLst/>
            <a:gdLst/>
            <a:ahLst/>
            <a:cxnLst/>
            <a:rect l="l" t="t" r="r" b="b"/>
            <a:pathLst>
              <a:path w="1206630" h="2280572">
                <a:moveTo>
                  <a:pt x="0" y="2280572"/>
                </a:moveTo>
                <a:lnTo>
                  <a:pt x="1206630" y="2280572"/>
                </a:lnTo>
                <a:lnTo>
                  <a:pt x="1206630" y="0"/>
                </a:lnTo>
                <a:lnTo>
                  <a:pt x="0" y="0"/>
                </a:lnTo>
                <a:lnTo>
                  <a:pt x="0" y="228057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487</Words>
  <Application>Microsoft Macintosh PowerPoint</Application>
  <PresentationFormat>Custom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Sora</vt:lpstr>
      <vt:lpstr>Arial</vt:lpstr>
      <vt:lpstr>Figtree 2</vt:lpstr>
      <vt:lpstr>Calibri</vt:lpstr>
      <vt:lpstr>Figtree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PD tutorials</dc:title>
  <cp:lastModifiedBy>Claudia D</cp:lastModifiedBy>
  <cp:revision>12</cp:revision>
  <dcterms:created xsi:type="dcterms:W3CDTF">2006-08-16T00:00:00Z</dcterms:created>
  <dcterms:modified xsi:type="dcterms:W3CDTF">2024-07-03T02:00:52Z</dcterms:modified>
  <dc:identifier>DAGJtyZZzDU</dc:identifier>
</cp:coreProperties>
</file>